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88163" cy="10020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963972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geographische Lage Österreich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696" y="63347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Popova Karina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рослав\Desktop\klimatichna_karta_avstri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8866833" cy="4597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Im Westen und Norden Österreichs herrscht ozeanisch beeinflusstes, oft von feuchten Westwinden geprägtes Klima vor. Im Osten überwiegt hingegen kontinentaleres, niederschlagsarmes Klima mit heißen Sommern und kalten Wintern.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Ярослав\Desktop\0,,16123816_303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66750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4716016" cy="324036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Die Bevölkerung Österreich beträgt etwa 8,1 Millionen Einwohner.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Ярослав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79" y="3573016"/>
            <a:ext cx="4152709" cy="311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1268760"/>
            <a:ext cx="41044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Österreich gehört zum Großteil der Mitteleuropäischen Florenregion an, nur das östliche Niederösterreich und Wien und das nördliche Burgenland, welche wiederum den westlichsten Teil der südsibirisch –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pontisch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pannonischen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Florenregion darstellt.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Ярослав\Desktop\450px-Verbascum_chaixii_subsp._austriac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7"/>
            <a:ext cx="4646290" cy="6195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971600" y="0"/>
            <a:ext cx="17771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 smtClean="0"/>
              <a:t>Flora</a:t>
            </a:r>
            <a:endParaRPr lang="de-DE" sz="6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Ярослав\Desktop\800px-Edelweiss_2835504870_651a3c7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Ярослав\Desktop\800px-Gemse-LeogangerSteinberge-Spätherb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36025" cy="587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63888" y="0"/>
            <a:ext cx="1909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 smtClean="0"/>
              <a:t>Fauna</a:t>
            </a:r>
            <a:endParaRPr lang="de-DE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908720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Ungefähr 45.870 Tierarten kommen in Österreich vor, wovon 98,6 % wirbellose Tiere sind.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132856"/>
            <a:ext cx="856895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Sehenswürdigkeiten in Österreich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Ярослав\Desktop\800px-Leopoldinischer_Trakt_Vienna_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91866" cy="53285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60212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Residenz des Bundespräsidenten in der Hofburg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Ярослав\Desktop\800px-Wien_-_Bundeskanzleram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57521" cy="58326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589240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Residenz </a:t>
            </a:r>
            <a:r>
              <a:rPr lang="de-DE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bundeskanzler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рослав\Desktop\800px-Parlament_Vienna_June_2006_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6996"/>
            <a:ext cx="8784976" cy="65887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Gebäude des Parlaments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Ярослав\Desktop\WSO-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3789040"/>
            <a:ext cx="4227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Wiener Oper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слав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970" y="116632"/>
            <a:ext cx="715920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4680520" cy="5904656"/>
          </a:xfrm>
        </p:spPr>
        <p:txBody>
          <a:bodyPr>
            <a:normAutofit/>
          </a:bodyPr>
          <a:lstStyle/>
          <a:p>
            <a:r>
              <a:rPr lang="de-DE" dirty="0" smtClean="0"/>
              <a:t>Österreich ist ein Land im südlichen Mitteleuropa.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Ярослав\Desktop\800px-Boehmische_Hofkanzlei_Vienna_April_2007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32981" cy="6624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260648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 Verfassungsgerichtshof und der Verwaltungsgerichtshof Österreichs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Ярослав\Desktop\450px-Justizpalast_Vienna_interior_Oct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44824"/>
            <a:ext cx="345638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Der Oberste Gerichtshof befindet sich im Justizpalast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Ярослав\Desktop\800px-Tauernwindpark2_am_Schönberg,_Oberzei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70312"/>
            <a:ext cx="8919120" cy="55860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722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/>
              <a:t>Der Tauernwindpark in </a:t>
            </a:r>
            <a:r>
              <a:rPr lang="de-DE" sz="2800" b="1" dirty="0" err="1" smtClean="0"/>
              <a:t>Oberzeiring</a:t>
            </a:r>
            <a:r>
              <a:rPr lang="de-DE" sz="2800" b="1" dirty="0" smtClean="0"/>
              <a:t>, Steiermark</a:t>
            </a:r>
            <a:endParaRPr lang="ru-RU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Ярослав\Desktop\800px-Erzber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Erzberg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Ярослав\Desktop\800px-Flag_of_Austr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61041"/>
            <a:ext cx="5007596" cy="3336311"/>
          </a:xfrm>
          <a:prstGeom prst="rect">
            <a:avLst/>
          </a:prstGeom>
          <a:noFill/>
        </p:spPr>
      </p:pic>
      <p:pic>
        <p:nvPicPr>
          <p:cNvPr id="2053" name="Picture 5" descr="C:\Users\Ярослав\Desktop\Austria_Bundesadle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46094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2204864"/>
            <a:ext cx="18519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Flagge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653136"/>
            <a:ext cx="218566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Wappen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рослав\Desktop\vi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Hauptstadt von Österreich - Wien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рослав\Desktop\312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рослав\Desktop\article-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рослав\Desktop\800px-Austria,_administrative_divisions_-_de_-_colore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740352" cy="52562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Das Land wird von der Tschechien, Deutschland, Ungarn, Italien, Liechtenstein, die Slowakei, Slowenien, die Schweiz.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dirty="0" smtClean="0"/>
              <a:t>Meistens Bergland. Der südliche Teil ist besetzt Ostalpen</a:t>
            </a:r>
            <a:endParaRPr lang="ru-RU" sz="4000" dirty="0"/>
          </a:p>
        </p:txBody>
      </p:sp>
      <p:pic>
        <p:nvPicPr>
          <p:cNvPr id="4098" name="Picture 2" descr="C:\Users\Ярослав\Desktop\alp-g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/>
              <a:t>Bundesländer in Österreich</a:t>
            </a:r>
            <a:endParaRPr lang="ru-RU" sz="4000" dirty="0"/>
          </a:p>
        </p:txBody>
      </p:sp>
      <p:pic>
        <p:nvPicPr>
          <p:cNvPr id="5122" name="Picture 2" descr="C:\Users\Ярослав\Desktop\800px-Austria_1945-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851492" cy="518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153</TotalTime>
  <Words>178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nature-02</vt:lpstr>
      <vt:lpstr>Слайд 1</vt:lpstr>
      <vt:lpstr>Österreich ist ein Land im südlichen Mitteleuropa. </vt:lpstr>
      <vt:lpstr>Слайд 3</vt:lpstr>
      <vt:lpstr>Hauptstadt von Österreich - Wien</vt:lpstr>
      <vt:lpstr>Слайд 5</vt:lpstr>
      <vt:lpstr>Слайд 6</vt:lpstr>
      <vt:lpstr>Слайд 7</vt:lpstr>
      <vt:lpstr>Meistens Bergland. Der südliche Teil ist besetzt Ostalpen</vt:lpstr>
      <vt:lpstr>Слайд 9</vt:lpstr>
      <vt:lpstr>Слайд 10</vt:lpstr>
      <vt:lpstr>Die Bevölkerung Österreich beträgt etwa 8,1 Millionen Einwohner.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Ярослав</cp:lastModifiedBy>
  <cp:revision>17</cp:revision>
  <dcterms:created xsi:type="dcterms:W3CDTF">2012-07-31T15:45:01Z</dcterms:created>
  <dcterms:modified xsi:type="dcterms:W3CDTF">2014-04-13T17:41:21Z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