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7" r:id="rId4"/>
    <p:sldId id="257" r:id="rId5"/>
    <p:sldId id="259" r:id="rId6"/>
    <p:sldId id="260" r:id="rId7"/>
    <p:sldId id="263" r:id="rId8"/>
    <p:sldId id="264" r:id="rId9"/>
    <p:sldId id="266" r:id="rId10"/>
    <p:sldId id="261" r:id="rId11"/>
    <p:sldId id="262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FF601-74FA-4380-BEBF-F1751C67AB13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37252-AE7F-4D86-B408-7674BD8F37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37252-AE7F-4D86-B408-7674BD8F37B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B9-4DA3-413A-B499-3510BC0573F4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AFF2-0E96-4887-B04D-D986D3854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B9-4DA3-413A-B499-3510BC0573F4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AFF2-0E96-4887-B04D-D986D3854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B9-4DA3-413A-B499-3510BC0573F4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AFF2-0E96-4887-B04D-D986D3854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B9-4DA3-413A-B499-3510BC0573F4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AFF2-0E96-4887-B04D-D986D3854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B9-4DA3-413A-B499-3510BC0573F4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4EAFF2-0E96-4887-B04D-D986D3854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B9-4DA3-413A-B499-3510BC0573F4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AFF2-0E96-4887-B04D-D986D3854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B9-4DA3-413A-B499-3510BC0573F4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AFF2-0E96-4887-B04D-D986D3854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B9-4DA3-413A-B499-3510BC0573F4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AFF2-0E96-4887-B04D-D986D3854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B9-4DA3-413A-B499-3510BC0573F4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AFF2-0E96-4887-B04D-D986D3854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B9-4DA3-413A-B499-3510BC0573F4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AFF2-0E96-4887-B04D-D986D3854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B9-4DA3-413A-B499-3510BC0573F4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AFF2-0E96-4887-B04D-D986D3854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B6E8B9-4DA3-413A-B499-3510BC0573F4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4EAFF2-0E96-4887-B04D-D986D3854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ownloads\myzuka.ru_08_cello_suite_no_1_in_g_major_prelude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ownloads\myzuka.ru_01_toccata_and_fugue_in_d_minor_bwv_565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 prst="relaxedInset"/>
            </a:sp3d>
          </a:bodyPr>
          <a:lstStyle/>
          <a:p>
            <a:r>
              <a:rPr lang="en-US" sz="5400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</a:rPr>
              <a:t>Johann Sebastian Bach</a:t>
            </a:r>
            <a:endParaRPr lang="ru-RU" sz="5400" dirty="0">
              <a:ln w="6350"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  <a:latin typeface="Apple Chancery" charset="0"/>
              </a:rPr>
              <a:t>1685-1750</a:t>
            </a:r>
            <a:endParaRPr lang="en-US" sz="3600" dirty="0" smtClean="0">
              <a:latin typeface="Apple Chancery" charset="0"/>
            </a:endParaRPr>
          </a:p>
          <a:p>
            <a:endParaRPr lang="ru-RU" dirty="0"/>
          </a:p>
        </p:txBody>
      </p:sp>
      <p:pic>
        <p:nvPicPr>
          <p:cNvPr id="4" name="myzuka.ru_08_cello_suite_no_1_in_g_major_prelu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"Toccata und Fuge in d-Moll."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8840"/>
            <a:ext cx="8229600" cy="3994804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In Weimar, schafft Bach eine Vielzahl von Orgelwerke, von denen die meisten zu </a:t>
            </a:r>
            <a:r>
              <a:rPr lang="de-D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denbesten</a:t>
            </a:r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herausragende Werke der Weltkultur zugeschrieben werden kann. Unter </a:t>
            </a:r>
            <a:r>
              <a:rPr lang="de-D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ihnensind</a:t>
            </a:r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bekannt - "Toccata und Fuge in d-Moll."</a:t>
            </a:r>
            <a:endParaRPr lang="de-D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myzuka.ru_01_toccata_and_fugue_in_d_minor_bwv_56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5716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8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en-US" dirty="0" err="1" smtClean="0"/>
              <a:t>Berühmte</a:t>
            </a:r>
            <a:r>
              <a:rPr lang="en-US" dirty="0" smtClean="0"/>
              <a:t> </a:t>
            </a:r>
            <a:r>
              <a:rPr lang="en-US" dirty="0" err="1" smtClean="0"/>
              <a:t>Kompositionen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709160"/>
          </a:xfrm>
        </p:spPr>
        <p:txBody>
          <a:bodyPr/>
          <a:lstStyle/>
          <a:p>
            <a:r>
              <a:rPr lang="en-US" dirty="0" smtClean="0"/>
              <a:t>Toccata und </a:t>
            </a:r>
            <a:r>
              <a:rPr lang="en-US" dirty="0" err="1" smtClean="0"/>
              <a:t>Fuge</a:t>
            </a:r>
            <a:r>
              <a:rPr lang="en-US" dirty="0" smtClean="0"/>
              <a:t> in d-Moll</a:t>
            </a:r>
          </a:p>
          <a:p>
            <a:r>
              <a:rPr lang="en-US" dirty="0" smtClean="0"/>
              <a:t>St. Matthews </a:t>
            </a:r>
            <a:r>
              <a:rPr lang="en-US" dirty="0" err="1" smtClean="0"/>
              <a:t>Leidenschaft</a:t>
            </a:r>
            <a:endParaRPr lang="en-US" dirty="0" smtClean="0"/>
          </a:p>
          <a:p>
            <a:r>
              <a:rPr lang="en-US" dirty="0" smtClean="0"/>
              <a:t>Brandenburg Concertos Nr. 1-6</a:t>
            </a:r>
          </a:p>
          <a:p>
            <a:r>
              <a:rPr lang="en-US" dirty="0" err="1" smtClean="0"/>
              <a:t>Jesu</a:t>
            </a:r>
            <a:r>
              <a:rPr lang="en-US" dirty="0" smtClean="0"/>
              <a:t> Joy of Mans Desiring</a:t>
            </a:r>
          </a:p>
          <a:p>
            <a:r>
              <a:rPr lang="en-US" dirty="0" err="1" smtClean="0"/>
              <a:t>Wohltemperierte</a:t>
            </a:r>
            <a:r>
              <a:rPr lang="en-US" dirty="0" smtClean="0"/>
              <a:t> </a:t>
            </a:r>
            <a:r>
              <a:rPr lang="en-US" dirty="0" err="1" smtClean="0"/>
              <a:t>Klavier</a:t>
            </a:r>
            <a:endParaRPr lang="en-US" dirty="0" smtClean="0"/>
          </a:p>
          <a:p>
            <a:r>
              <a:rPr lang="en-US" dirty="0" err="1" smtClean="0"/>
              <a:t>Hunderte</a:t>
            </a:r>
            <a:r>
              <a:rPr lang="en-US" dirty="0" smtClean="0"/>
              <a:t> von </a:t>
            </a:r>
            <a:r>
              <a:rPr lang="en-US" dirty="0" err="1" smtClean="0"/>
              <a:t>Werken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Orgel</a:t>
            </a:r>
            <a:endParaRPr lang="ru-RU" dirty="0"/>
          </a:p>
        </p:txBody>
      </p:sp>
      <p:pic>
        <p:nvPicPr>
          <p:cNvPr id="4" name="Рисунок 3" descr="cache_82338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429132"/>
            <a:ext cx="6572296" cy="22225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tumblr_m19y1xdzOd1rspz86o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7000924" cy="4572478"/>
          </a:xfrm>
          <a:prstGeom prst="rect">
            <a:avLst/>
          </a:prstGeom>
        </p:spPr>
      </p:pic>
      <p:pic>
        <p:nvPicPr>
          <p:cNvPr id="4" name="Содержимое 3" descr="BWV660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14678" y="2714620"/>
            <a:ext cx="5715040" cy="393557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ch Fugue 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64334" cy="578647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77244"/>
            <a:ext cx="8686800" cy="5880756"/>
          </a:xfrm>
        </p:spPr>
        <p:txBody>
          <a:bodyPr/>
          <a:lstStyle/>
          <a:p>
            <a:pPr algn="ctr">
              <a:buNone/>
            </a:pPr>
            <a:r>
              <a:rPr lang="de-D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Johann Sebastian </a:t>
            </a:r>
            <a:r>
              <a:rPr lang="de-D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Bach gilt </a:t>
            </a:r>
            <a:r>
              <a:rPr lang="de-D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heute als einer der bekanntesten und bedeutendsten Musiker, vor allem für Berufsmusiker ist er oft der größte Komponist aller Zeiten. Seine Werke beeinflussten nachfolgende </a:t>
            </a:r>
            <a:r>
              <a:rPr lang="de-D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Komponisten </a:t>
            </a:r>
            <a:r>
              <a:rPr lang="de-DE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generationen</a:t>
            </a:r>
            <a:r>
              <a:rPr lang="de-D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de-D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und inspirierten Musikschaffende zu zahllosen Bearbeitungen.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785786" y="1428736"/>
            <a:ext cx="7312178" cy="316682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Vielen Dank für </a:t>
            </a:r>
            <a:endParaRPr lang="de-DE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de-DE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Ihre Aufmerksamkeit!!!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 bach.jpeg                                                      00031140Macintosh HD                   B6D829B6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46" y="214290"/>
            <a:ext cx="4643470" cy="6419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000108"/>
            <a:ext cx="3400420" cy="4714908"/>
          </a:xfrm>
        </p:spPr>
        <p:txBody>
          <a:bodyPr>
            <a:noAutofit/>
          </a:bodyPr>
          <a:lstStyle/>
          <a:p>
            <a:r>
              <a:rPr lang="de-DE" sz="2800" b="0" dirty="0" smtClean="0"/>
              <a:t>war ein deutscher Komponist sowie Orgel- und Klaviervirtuose des Barock. </a:t>
            </a:r>
            <a:endParaRPr lang="ru-RU" sz="2800" b="0" dirty="0"/>
          </a:p>
        </p:txBody>
      </p:sp>
      <p:pic>
        <p:nvPicPr>
          <p:cNvPr id="4" name="Содержимое 3" descr="jsbac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000108"/>
            <a:ext cx="4833911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357166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</a:rPr>
              <a:t>Johann Sebastian Bach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Kindheit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7377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Johann </a:t>
            </a:r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Sebastian Bach wurde 1685 in Eisenach in Thüringen geboren. </a:t>
            </a:r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 sang im Schulchor. Im Schulchor fällt die hervorragende Stimme des kleinen Musikersohnes auf. Mit seinem Bruder Johann Jakob übersiedelte er nach </a:t>
            </a:r>
            <a:r>
              <a:rPr lang="de-D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Ohrdruf</a:t>
            </a:r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wo sein älterer Bruder Johann Christoph die </a:t>
            </a:r>
            <a:r>
              <a:rPr lang="de-D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Organistenstelle</a:t>
            </a:r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innehatte. Johann Christoph lehrte Johann Sebastian Klavier spielen.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endParaRPr lang="ru-RU" dirty="0"/>
          </a:p>
        </p:txBody>
      </p:sp>
      <p:pic>
        <p:nvPicPr>
          <p:cNvPr id="4" name="Picture 4" descr="bach.jpg                                                       00031140Macintosh HD                   B6D829B6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357298"/>
            <a:ext cx="7429552" cy="521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famtree.gif                                                    00000010Macintosh HD                   ABA78158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214422"/>
            <a:ext cx="8367965" cy="478634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357298"/>
            <a:ext cx="3900486" cy="3500462"/>
          </a:xfrm>
        </p:spPr>
        <p:txBody>
          <a:bodyPr>
            <a:normAutofit/>
          </a:bodyPr>
          <a:lstStyle/>
          <a:p>
            <a:r>
              <a:rPr lang="de-DE" dirty="0" smtClean="0"/>
              <a:t>Sein erster Job war als Chorleiter in Arnstadt.</a:t>
            </a:r>
            <a:endParaRPr lang="ru-RU" dirty="0"/>
          </a:p>
        </p:txBody>
      </p:sp>
      <p:pic>
        <p:nvPicPr>
          <p:cNvPr id="4" name="Содержимое 3" descr="Bundesarchiv_Bild_183-1985-0320-025,_Arnstadt,_Denkmal_für_Johann_Sebastian_B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387186" cy="607223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214422"/>
            <a:ext cx="3714776" cy="45005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Bach heiratete seine Cousine zweiten Grades Maria im Jahre 1707 - sie zog nach Mühlhausen.</a:t>
            </a:r>
          </a:p>
        </p:txBody>
      </p:sp>
      <p:pic>
        <p:nvPicPr>
          <p:cNvPr id="4" name="Рисунок 3" descr="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4071966" cy="610318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214290"/>
            <a:ext cx="9072626" cy="73581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dirty="0" smtClean="0"/>
              <a:t>    Bach dann heiratete Anna Magdalena im Jahre 1723. Bald nachdem sie verheiratet waren, landete Bach einen sehr guten Job in Leipzig als Kantor der St. Thomas School.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     Bach hatte 22 Kinder in allem - von denen 12 bereits in jungen Jahren starb. 10 mit Maria, 12 mit Anna Magdalena.</a:t>
            </a:r>
            <a:endParaRPr lang="ru-RU" sz="2400" dirty="0"/>
          </a:p>
        </p:txBody>
      </p:sp>
      <p:pic>
        <p:nvPicPr>
          <p:cNvPr id="5" name="Рисунок 4" descr="010_0_871fe_6ebea8fd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5572164" cy="370548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240</Words>
  <Application>Microsoft Office PowerPoint</Application>
  <PresentationFormat>Экран (4:3)</PresentationFormat>
  <Paragraphs>33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Johann Sebastian Bach</vt:lpstr>
      <vt:lpstr>Слайд 2</vt:lpstr>
      <vt:lpstr>war ein deutscher Komponist sowie Orgel- und Klaviervirtuose des Barock. </vt:lpstr>
      <vt:lpstr>Kindheit</vt:lpstr>
      <vt:lpstr>Der Familie</vt:lpstr>
      <vt:lpstr>Слайд 6</vt:lpstr>
      <vt:lpstr>Sein erster Job war als Chorleiter in Arnstadt.</vt:lpstr>
      <vt:lpstr>Слайд 8</vt:lpstr>
      <vt:lpstr>Слайд 9</vt:lpstr>
      <vt:lpstr>"Toccata und Fuge in d-Moll."</vt:lpstr>
      <vt:lpstr>Berühmte Kompositionen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 Sebastian Bach</dc:title>
  <dc:creator>1</dc:creator>
  <cp:lastModifiedBy>1</cp:lastModifiedBy>
  <cp:revision>21</cp:revision>
  <dcterms:created xsi:type="dcterms:W3CDTF">2013-11-12T19:55:15Z</dcterms:created>
  <dcterms:modified xsi:type="dcterms:W3CDTF">2013-11-13T21:00:35Z</dcterms:modified>
</cp:coreProperties>
</file>