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9" autoAdjust="0"/>
    <p:restoredTop sz="94660"/>
  </p:normalViewPr>
  <p:slideViewPr>
    <p:cSldViewPr>
      <p:cViewPr>
        <p:scale>
          <a:sx n="70" d="100"/>
          <a:sy n="70" d="100"/>
        </p:scale>
        <p:origin x="-15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 \217787-Sep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Projektarbeit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zum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Thema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Meine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Lieblingskunstart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6000768"/>
            <a:ext cx="4929190" cy="857232"/>
          </a:xfrm>
        </p:spPr>
        <p:txBody>
          <a:bodyPr>
            <a:normAutofit/>
          </a:bodyPr>
          <a:lstStyle/>
          <a:p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Vorbereitet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Julia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Tkatschyk</a:t>
            </a:r>
            <a:endParaRPr lang="uk-UA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4500594" cy="2857520"/>
          </a:xfrm>
        </p:spPr>
        <p:txBody>
          <a:bodyPr>
            <a:noAutofit/>
          </a:bodyPr>
          <a:lstStyle/>
          <a:p>
            <a:r>
              <a:rPr lang="en-US" sz="2200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Iwan</a:t>
            </a:r>
            <a:r>
              <a:rPr lang="en-US" sz="2200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Aiwasowsky</a:t>
            </a:r>
            <a:r>
              <a:rPr lang="en-US" sz="2200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russischer</a:t>
            </a:r>
            <a:endParaRPr lang="en-US" sz="2200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Maler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Meister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Marinemalerei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„Die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neunte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Welle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“, „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Sonnenaufgang</a:t>
            </a:r>
            <a:endParaRPr lang="en-US" sz="2200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de-DE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über dem Meer“, „Wolken über dem</a:t>
            </a:r>
          </a:p>
          <a:p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Meer,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Windstille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uk-UA" sz="2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57686" y="4143380"/>
            <a:ext cx="4398965" cy="2214578"/>
          </a:xfrm>
        </p:spPr>
        <p:txBody>
          <a:bodyPr>
            <a:normAutofit/>
          </a:bodyPr>
          <a:lstStyle/>
          <a:p>
            <a:r>
              <a:rPr lang="en-US" sz="2200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Dmytro</a:t>
            </a:r>
            <a:r>
              <a:rPr lang="en-US" sz="2200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Lewyzky</a:t>
            </a:r>
            <a:r>
              <a:rPr lang="en-US" sz="2200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russischer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Maler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de-DE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führender Meister des realistischen Porträts im 18. Jahrhundert; „Selbstbildnis“, „Alexander</a:t>
            </a:r>
          </a:p>
          <a:p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Kokorinow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uk-UA" sz="2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571604" y="5929330"/>
            <a:ext cx="210891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 smtClean="0"/>
              <a:t>Die </a:t>
            </a:r>
            <a:r>
              <a:rPr lang="en-US" sz="2100" b="1" dirty="0" err="1" smtClean="0"/>
              <a:t>neunte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Welle</a:t>
            </a:r>
            <a:endParaRPr lang="uk-UA" sz="21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24955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072198" y="3500438"/>
            <a:ext cx="15909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err="1" smtClean="0"/>
              <a:t>Selbstbildnis</a:t>
            </a:r>
            <a:endParaRPr lang="uk-UA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928958"/>
          </a:xfrm>
        </p:spPr>
        <p:txBody>
          <a:bodyPr/>
          <a:lstStyle/>
          <a:p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Vielen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Dank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für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Ihre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Aufmerksam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іне шось-там\Презентації з нім.мови\kunst\356003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7" y="0"/>
            <a:ext cx="90832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gibt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verschiedene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Kunstarten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Bildende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Kunst</a:t>
            </a:r>
            <a:endParaRPr lang="en-US" i="1" u="sn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Malerei,Grafik,Bildhauerei,Architektur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Musik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RNB,Hip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Hop,Pop,Jazz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Literatur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Epik,Dramatik,Lyrik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Darstellende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Kunst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Theater,Tanz,Film</a:t>
            </a:r>
            <a:r>
              <a:rPr lang="en-US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uk-UA" i="1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Mein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Lieblingskunstart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Bildende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Kunst</a:t>
            </a:r>
            <a:endParaRPr lang="uk-UA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Zur</a:t>
            </a: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Bildenden</a:t>
            </a: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Kunst</a:t>
            </a: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gehören </a:t>
            </a:r>
          </a:p>
          <a:p>
            <a:r>
              <a:rPr lang="de-DE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Malerei, </a:t>
            </a:r>
          </a:p>
          <a:p>
            <a:r>
              <a:rPr lang="de-DE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Architektur, </a:t>
            </a:r>
          </a:p>
          <a:p>
            <a:r>
              <a:rPr lang="de-DE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Bildhauerei, </a:t>
            </a:r>
          </a:p>
          <a:p>
            <a:r>
              <a:rPr lang="de-DE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Grafik </a:t>
            </a:r>
          </a:p>
          <a:p>
            <a:r>
              <a:rPr lang="de-DE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und das Kunstgewerbe</a:t>
            </a:r>
            <a:endParaRPr lang="uk-UA" i="1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іне шось-там\Презентації з нім.мови\kuns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005683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42"/>
            <a:ext cx="2209800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Besonders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gefällt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Malerei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D:\Юліне шось-там\Презентації з нім.мови\kunst\P101051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00372"/>
            <a:ext cx="2828927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Юліне шось-там\Презентації з нім.мови\kunst\IMG_0155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85926"/>
            <a:ext cx="3146748" cy="227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Юліне шось-там\Презентації з нім.мови\kunst\masik_k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"/>
            <a:ext cx="3143240" cy="224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Malereiarten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6000768"/>
          </a:xfrm>
        </p:spPr>
        <p:txBody>
          <a:bodyPr>
            <a:normAutofit/>
          </a:bodyPr>
          <a:lstStyle/>
          <a:p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Marinemalerei </a:t>
            </a:r>
            <a:endParaRPr lang="en-US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Landschaftsmalerei </a:t>
            </a:r>
            <a:endParaRPr lang="en-US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das Stillleben</a:t>
            </a:r>
          </a:p>
          <a:p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das </a:t>
            </a:r>
            <a:r>
              <a:rPr lang="en-US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Porträt</a:t>
            </a:r>
            <a:endParaRPr lang="de-DE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</a:t>
            </a:r>
            <a:r>
              <a:rPr lang="en-US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Aquarellmalrei</a:t>
            </a:r>
            <a:endParaRPr lang="en-US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das </a:t>
            </a:r>
            <a:r>
              <a:rPr lang="en-US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Plakatmalerei</a:t>
            </a: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76" name="Picture 4" descr="D:\Юліне шось-там\Презентації з нім.мови\kunst\imag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928934"/>
            <a:ext cx="2786082" cy="232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D:\Юліне шось-там\Презентації з нім.мови\kunst\%D0%BD%D0%B0%D0%B4%D1%8F%20%D0%BF%D0%BE%D1%87%D0%B5%D0%BF%D0%BA%D0%B8%D0%BD%D0%B0%20%D0%BF%D0%BE%D1%80%D1%82%D1%80%D0%B5%D1%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816738"/>
            <a:ext cx="2286016" cy="304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Юліне шось-там\Презентації з нім.мови\kunst\p8-6.jpg"/>
          <p:cNvPicPr>
            <a:picLocks noChangeAspect="1" noChangeArrowheads="1"/>
          </p:cNvPicPr>
          <p:nvPr/>
        </p:nvPicPr>
        <p:blipFill>
          <a:blip r:embed="rId2"/>
          <a:srcRect l="7742" t="15308" r="14834" b="14460"/>
          <a:stretch>
            <a:fillRect/>
          </a:stretch>
        </p:blipFill>
        <p:spPr bwMode="auto">
          <a:xfrm>
            <a:off x="34043" y="0"/>
            <a:ext cx="4252205" cy="1785926"/>
          </a:xfrm>
          <a:prstGeom prst="rect">
            <a:avLst/>
          </a:prstGeom>
          <a:noFill/>
        </p:spPr>
      </p:pic>
      <p:pic>
        <p:nvPicPr>
          <p:cNvPr id="4100" name="Picture 4" descr="D:\Юліне шось-там\Презентації з нім.мови\kunst\Vinece-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122380"/>
            <a:ext cx="2500330" cy="25213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</a:t>
            </a:r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Miniaturmalerei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das </a:t>
            </a:r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Selbstbildnis</a:t>
            </a:r>
          </a:p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</a:t>
            </a:r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Ölmalerei 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de-D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</a:t>
            </a:r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Schlachtenmalerei</a:t>
            </a:r>
          </a:p>
          <a:p>
            <a:r>
              <a:rPr lang="de-DE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die Tiermalerei</a:t>
            </a:r>
          </a:p>
        </p:txBody>
      </p:sp>
      <p:pic>
        <p:nvPicPr>
          <p:cNvPr id="4098" name="Picture 2" descr="D:\Юліне шось-там\Презентації з нім.мови\kunst\7124361_72d99f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286124"/>
            <a:ext cx="2984495" cy="2572635"/>
          </a:xfrm>
          <a:prstGeom prst="rect">
            <a:avLst/>
          </a:prstGeom>
          <a:noFill/>
        </p:spPr>
      </p:pic>
      <p:pic>
        <p:nvPicPr>
          <p:cNvPr id="4101" name="Picture 5" descr="D:\Юліне шось-там\Презентації з нім.мови\kunst\image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714356"/>
            <a:ext cx="1847850" cy="2466976"/>
          </a:xfrm>
          <a:prstGeom prst="rect">
            <a:avLst/>
          </a:prstGeom>
          <a:noFill/>
        </p:spPr>
      </p:pic>
      <p:pic>
        <p:nvPicPr>
          <p:cNvPr id="4102" name="Picture 6" descr="D:\Юліне шось-там\Презентації з нім.мови\kunst\images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Berühmtesten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ukrainischen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und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russischen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Malers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932" y="1500174"/>
            <a:ext cx="837540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214842" cy="3214686"/>
          </a:xfrm>
        </p:spPr>
        <p:txBody>
          <a:bodyPr>
            <a:noAutofit/>
          </a:bodyPr>
          <a:lstStyle/>
          <a:p>
            <a:r>
              <a:rPr lang="en-US" sz="2200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Maximilian </a:t>
            </a:r>
            <a:r>
              <a:rPr lang="en-US" sz="2200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Woloschyn</a:t>
            </a:r>
            <a:r>
              <a:rPr lang="en-US" sz="2200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russisch-ukrainischer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Meister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Landschaftsbilder</a:t>
            </a:r>
            <a:endParaRPr lang="en-US" sz="2200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Halbinsel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Krim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auf</a:t>
            </a:r>
          </a:p>
          <a:p>
            <a:r>
              <a:rPr lang="de-DE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 er viele Jahre lang lebte; </a:t>
            </a:r>
          </a:p>
          <a:p>
            <a:r>
              <a:rPr lang="de-DE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„Blick auf </a:t>
            </a:r>
            <a:r>
              <a:rPr lang="de-DE" sz="22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Koktebel</a:t>
            </a:r>
            <a:r>
              <a:rPr lang="de-DE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“, „Landschaft mit See und </a:t>
            </a:r>
            <a:r>
              <a:rPr lang="en-US" sz="2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Bergen“</a:t>
            </a:r>
            <a:endParaRPr lang="uk-UA" sz="2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86314" y="3643314"/>
            <a:ext cx="3900486" cy="298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Isaak</a:t>
            </a:r>
            <a:r>
              <a:rPr lang="en-US" sz="22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Lewitan</a:t>
            </a:r>
            <a:r>
              <a:rPr lang="en-US" sz="22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russischer</a:t>
            </a:r>
            <a:endParaRPr lang="en-US" sz="2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Landschaftsmaler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Meisterder</a:t>
            </a:r>
            <a:endParaRPr lang="en-US" sz="2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realistischen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Landschaft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„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endParaRPr lang="en-US" sz="2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goldene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Herbst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“, „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Norden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“,</a:t>
            </a:r>
          </a:p>
          <a:p>
            <a:pPr>
              <a:buNone/>
            </a:pP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März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uk-UA" sz="2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39536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9" y="428604"/>
            <a:ext cx="36980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929190" y="2928934"/>
            <a:ext cx="37147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 smtClean="0"/>
              <a:t>Der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goldene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Herbst</a:t>
            </a:r>
            <a:endParaRPr lang="uk-UA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5929330"/>
            <a:ext cx="21810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 err="1" smtClean="0"/>
              <a:t>Blick</a:t>
            </a:r>
            <a:r>
              <a:rPr lang="en-US" sz="2100" b="1" dirty="0" smtClean="0"/>
              <a:t> auf </a:t>
            </a:r>
            <a:r>
              <a:rPr lang="en-US" sz="2100" b="1" dirty="0" err="1" smtClean="0"/>
              <a:t>Koktebel</a:t>
            </a:r>
            <a:endParaRPr lang="uk-UA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214290"/>
            <a:ext cx="4286280" cy="2928958"/>
          </a:xfrm>
        </p:spPr>
        <p:txBody>
          <a:bodyPr>
            <a:normAutofit fontScale="92500"/>
          </a:bodyPr>
          <a:lstStyle/>
          <a:p>
            <a:r>
              <a:rPr lang="en-US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Kasymir</a:t>
            </a:r>
            <a:r>
              <a:rPr lang="en-US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Malewytsch</a:t>
            </a:r>
            <a:r>
              <a:rPr lang="en-US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ukrainischer</a:t>
            </a:r>
            <a:endParaRPr lang="en-US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Maler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Hauptvertreter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endParaRPr lang="en-US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Russischen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Avantgarde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Meister</a:t>
            </a:r>
          </a:p>
          <a:p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Konstruktivismus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und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Supermatismus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„Das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schwarze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Quadrat</a:t>
            </a:r>
            <a:endParaRPr lang="en-US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auf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weißem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Grund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uk-UA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одержимое 7"/>
          <p:cNvSpPr>
            <a:spLocks noGrp="1"/>
          </p:cNvSpPr>
          <p:nvPr>
            <p:ph type="body" idx="1"/>
          </p:nvPr>
        </p:nvSpPr>
        <p:spPr>
          <a:xfrm>
            <a:off x="285750" y="3643314"/>
            <a:ext cx="4040188" cy="2894011"/>
          </a:xfrm>
        </p:spPr>
        <p:txBody>
          <a:bodyPr>
            <a:normAutofit fontScale="92500" lnSpcReduction="10000"/>
          </a:bodyPr>
          <a:lstStyle/>
          <a:p>
            <a:r>
              <a:rPr lang="en-US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Karl </a:t>
            </a:r>
            <a:r>
              <a:rPr lang="en-US" b="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Brüllow</a:t>
            </a:r>
            <a:r>
              <a:rPr lang="en-US" b="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klassizistischromantischer</a:t>
            </a:r>
            <a:endParaRPr lang="en-US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russischer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Maler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Meister des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realistischen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Porträts</a:t>
            </a:r>
            <a:endParaRPr lang="en-US" b="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de-DE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sowie der Szenen aus dem italienischen</a:t>
            </a:r>
          </a:p>
          <a:p>
            <a:r>
              <a:rPr lang="de-DE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Leben; „Der letzte Tag von</a:t>
            </a:r>
          </a:p>
          <a:p>
            <a:r>
              <a:rPr lang="en-US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Pompeji</a:t>
            </a:r>
            <a:r>
              <a:rPr lang="en-US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uk-UA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857652" cy="271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3571900" cy="303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7158" y="3214686"/>
            <a:ext cx="364333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Der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letzte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Tag von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Pompeji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00496" y="6286520"/>
            <a:ext cx="514350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Das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schwarze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Quadrat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auf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weißem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Grund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263</Words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Projektarbeit  zum Thema: «Meine Lieblingskunstart»</vt:lpstr>
      <vt:lpstr>Es gibt verschiedene Kunstarten</vt:lpstr>
      <vt:lpstr>Mein Lieblingskunstart ist Bildende Kunst</vt:lpstr>
      <vt:lpstr>Besonders gefällt mir die Malerei</vt:lpstr>
      <vt:lpstr>Malereiarten </vt:lpstr>
      <vt:lpstr>Слайд 6</vt:lpstr>
      <vt:lpstr>Berühmtesten ukrainischen und russischen Malers</vt:lpstr>
      <vt:lpstr>Слайд 8</vt:lpstr>
      <vt:lpstr>Слайд 9</vt:lpstr>
      <vt:lpstr>Слайд 10</vt:lpstr>
      <vt:lpstr>Vielen Dank für Ihre Aufmerksam!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Projektarbeit  zum Thema: «Meine Lieblingskünstler»</dc:title>
  <dc:creator>Люда</dc:creator>
  <cp:lastModifiedBy>Люда</cp:lastModifiedBy>
  <cp:revision>34</cp:revision>
  <dcterms:created xsi:type="dcterms:W3CDTF">2013-03-17T13:59:59Z</dcterms:created>
  <dcterms:modified xsi:type="dcterms:W3CDTF">2013-03-25T22:56:46Z</dcterms:modified>
</cp:coreProperties>
</file>