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ru&amp;rurl=translate.google.com.ua&amp;sl=uk&amp;tl=de&amp;u=http://uk.wikipedia.org/wiki/%25D0%259B%25D0%25B0%25D0%25B2%25D0%25B8%25D0%25BD%25D0%25B0&amp;usg=ALkJrhjfKoI-DM2ktr40Op7fUTPndPZSLg" TargetMode="External"/><Relationship Id="rId2" Type="http://schemas.openxmlformats.org/officeDocument/2006/relationships/hyperlink" Target="http://translate.googleusercontent.com/translate_c?depth=1&amp;hl=ru&amp;rurl=translate.google.com.ua&amp;sl=uk&amp;tl=de&amp;u=http://uk.wikipedia.org/wiki/%25D0%2597%25D0%25B5%25D0%25BC%25D0%25BB%25D0%25B5%25D1%2582%25D1%2580%25D1%2583%25D1%2581&amp;usg=ALkJrhiGVpcQcUfqHJRK2wByrDquRaRsc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nslate.googleusercontent.com/translate_c?depth=1&amp;hl=ru&amp;rurl=translate.google.com.ua&amp;sl=uk&amp;tl=de&amp;u=http://uk.wikipedia.org/wiki/%25D0%259F%25D0%25BE%25D0%25B2%25D1%2596%25D0%25BD%25D1%258C&amp;usg=ALkJrhinzwtNZWmy1RoHBmXa9-qN7T9-A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4071942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ProjektARBEIT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thema</a:t>
            </a:r>
            <a:r>
              <a:rPr lang="uk-UA" dirty="0" smtClean="0"/>
              <a:t>: “</a:t>
            </a:r>
            <a:r>
              <a:rPr lang="en-US" dirty="0" err="1" smtClean="0"/>
              <a:t>natukatastrophen</a:t>
            </a:r>
            <a:r>
              <a:rPr lang="uk-UA" dirty="0" smtClean="0"/>
              <a:t>”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Julia </a:t>
            </a:r>
            <a:r>
              <a:rPr lang="en-US" dirty="0" err="1" smtClean="0"/>
              <a:t>Tkatschyk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Unabhängig von der Quelle des Ursprungs, sind Naturkatastrophen großen und unterschiedlicher Dauer gekennzeichnet - von ein paar Sekunden oder Minuten ( </a:t>
            </a:r>
            <a:r>
              <a:rPr lang="de-DE" dirty="0" smtClean="0">
                <a:hlinkClick r:id="rId2" tooltip="Erdbeben"/>
              </a:rPr>
              <a:t>Erdbeben</a:t>
            </a:r>
            <a:r>
              <a:rPr lang="de-DE" dirty="0" smtClean="0"/>
              <a:t> , Schnee </a:t>
            </a:r>
            <a:r>
              <a:rPr lang="de-DE" dirty="0" smtClean="0">
                <a:hlinkClick r:id="rId3" tooltip="Lawine"/>
              </a:rPr>
              <a:t>Lawinen</a:t>
            </a:r>
            <a:r>
              <a:rPr lang="de-DE" dirty="0" smtClean="0"/>
              <a:t> , Limnologie Katastrophe) zu mehreren Stunden (</a:t>
            </a:r>
            <a:r>
              <a:rPr lang="de-DE" dirty="0" err="1" smtClean="0"/>
              <a:t>sat</a:t>
            </a:r>
            <a:r>
              <a:rPr lang="de-DE" dirty="0" smtClean="0"/>
              <a:t>) Tag (Verschiebungen) und Monat ( </a:t>
            </a:r>
            <a:r>
              <a:rPr lang="de-DE" dirty="0" smtClean="0">
                <a:hlinkClick r:id="rId4" tooltip="Hochwasser"/>
              </a:rPr>
              <a:t>Überschwemmungen</a:t>
            </a:r>
            <a:r>
              <a:rPr lang="de-DE" dirty="0" smtClean="0"/>
              <a:t> ).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In einigen Fällen wird Katastrophe durch den Verlust von Reichtum und Opfer begleitet. Topographie, Vegetation, Tierwelt und den Bereich der Abdeckung: der Grad der Verletzung der natürlichen Umwelt - Naturkatastrophe ist die Zahl der Opfer und Zerstörung in unbewohnten Gebieten geschätzt</a:t>
            </a:r>
            <a:r>
              <a:rPr lang="de-DE" dirty="0" smtClean="0"/>
              <a:t>.</a:t>
            </a:r>
            <a:endParaRPr lang="de-DE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err="1" smtClean="0"/>
              <a:t>Danke</a:t>
            </a:r>
            <a:r>
              <a:rPr lang="ru-RU" b="1" dirty="0" smtClean="0"/>
              <a:t> </a:t>
            </a:r>
            <a:r>
              <a:rPr lang="ru-RU" b="1" dirty="0" err="1" smtClean="0"/>
              <a:t>für</a:t>
            </a:r>
            <a:r>
              <a:rPr lang="ru-RU" b="1" dirty="0" smtClean="0"/>
              <a:t> </a:t>
            </a:r>
            <a:r>
              <a:rPr lang="ru-RU" b="1" dirty="0" err="1" smtClean="0"/>
              <a:t>die</a:t>
            </a:r>
            <a:r>
              <a:rPr lang="ru-RU" b="1" dirty="0" smtClean="0"/>
              <a:t> </a:t>
            </a:r>
            <a:r>
              <a:rPr lang="ru-RU" b="1" dirty="0" err="1" smtClean="0"/>
              <a:t>Aufmerksamkeit</a:t>
            </a:r>
            <a:r>
              <a:rPr lang="ru-RU" b="1" dirty="0" smtClean="0"/>
              <a:t>!</a:t>
            </a:r>
            <a:br>
              <a:rPr lang="ru-RU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esktop\природні лиха\styhijni%20ly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153400" cy="9906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NATURKATASTROPHEN</a:t>
            </a:r>
            <a:endParaRPr lang="uk-UA" sz="6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Naturkatastrophe ist immer das Resultat eines extremen Naturereignisses. </a:t>
            </a:r>
          </a:p>
          <a:p>
            <a:r>
              <a:rPr lang="de-DE" dirty="0" smtClean="0"/>
              <a:t>Die Zahl extremer Naturereignisse hat in den vergangenen Jahrzehnten nicht zugenommen, aber die Zahl der Naturkatastrophen </a:t>
            </a:r>
            <a:r>
              <a:rPr lang="en-US" dirty="0" smtClean="0"/>
              <a:t>hat </a:t>
            </a:r>
            <a:r>
              <a:rPr lang="en-US" dirty="0" err="1" smtClean="0"/>
              <a:t>sich</a:t>
            </a:r>
            <a:r>
              <a:rPr lang="en-US" dirty="0" smtClean="0"/>
              <a:t> </a:t>
            </a:r>
            <a:r>
              <a:rPr lang="en-US" dirty="0" err="1" smtClean="0"/>
              <a:t>vermehrt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природні лиха\styhijni%20ly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964"/>
            <a:ext cx="9144000" cy="68390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62929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Eine Naturkatastrophe ist eine natürlich entstandene Veränderung der Erdoberfläche oder der Atmosphäre, die auf Lebewesen und insbesondere den Menschen und seine Lebensweise verheerende Auswirkungen hat.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3400" cy="13430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Zu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Naturkatastrophen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geh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ö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die </a:t>
            </a:r>
            <a:r>
              <a:rPr lang="en-US" b="1" dirty="0" err="1" smtClean="0"/>
              <a:t>Überschwemmungen</a:t>
            </a:r>
            <a:endParaRPr lang="en-US" b="1" dirty="0" smtClean="0"/>
          </a:p>
          <a:p>
            <a:r>
              <a:rPr lang="en-US" b="1" dirty="0" smtClean="0"/>
              <a:t>die </a:t>
            </a:r>
            <a:r>
              <a:rPr lang="en-US" b="1" dirty="0" err="1" smtClean="0"/>
              <a:t>Dürren</a:t>
            </a:r>
            <a:endParaRPr lang="en-US" b="1" dirty="0" smtClean="0"/>
          </a:p>
          <a:p>
            <a:r>
              <a:rPr lang="en-US" b="1" dirty="0" smtClean="0"/>
              <a:t>die </a:t>
            </a:r>
            <a:r>
              <a:rPr lang="en-US" b="1" dirty="0" err="1" smtClean="0"/>
              <a:t>Erdbeben</a:t>
            </a:r>
            <a:endParaRPr lang="en-US" b="1" dirty="0" smtClean="0"/>
          </a:p>
          <a:p>
            <a:r>
              <a:rPr lang="en-US" b="1" dirty="0" smtClean="0"/>
              <a:t>die </a:t>
            </a:r>
            <a:r>
              <a:rPr lang="en-US" b="1" dirty="0" err="1" smtClean="0"/>
              <a:t>Brände</a:t>
            </a:r>
            <a:endParaRPr lang="en-US" b="1" dirty="0" smtClean="0"/>
          </a:p>
          <a:p>
            <a:r>
              <a:rPr lang="en-US" b="1" dirty="0" smtClean="0"/>
              <a:t>die </a:t>
            </a:r>
            <a:r>
              <a:rPr lang="en-US" b="1" dirty="0" err="1" smtClean="0"/>
              <a:t>Lawinen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3219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3390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85720" y="378619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Überschwemmung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5214950"/>
            <a:ext cx="2712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die </a:t>
            </a:r>
            <a:r>
              <a:rPr lang="en-US" sz="2800" b="1" dirty="0" err="1" smtClean="0"/>
              <a:t>Dürre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а\Desktop\природні лиха\18431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28605"/>
            <a:ext cx="3864146" cy="2500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07181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das </a:t>
            </a:r>
            <a:r>
              <a:rPr lang="en-US" sz="2800" b="1" dirty="0" err="1" smtClean="0"/>
              <a:t>Erdbeben</a:t>
            </a:r>
            <a:endParaRPr lang="uk-UA" sz="2800" dirty="0"/>
          </a:p>
        </p:txBody>
      </p:sp>
      <p:pic>
        <p:nvPicPr>
          <p:cNvPr id="4099" name="Picture 3" descr="C:\Users\Люда\Desktop\природні лиха\th_a20e7cc24019333bf5e6cc4fcf6eed9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00306"/>
            <a:ext cx="5338793" cy="33367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5929330"/>
            <a:ext cx="1425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der</a:t>
            </a:r>
            <a:r>
              <a:rPr lang="en-US" sz="2400" b="1" dirty="0" smtClean="0"/>
              <a:t> Brand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87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Der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Ausbruch</a:t>
            </a:r>
            <a:endParaRPr lang="en-US" sz="2800" b="1" dirty="0"/>
          </a:p>
        </p:txBody>
      </p:sp>
      <p:pic>
        <p:nvPicPr>
          <p:cNvPr id="5122" name="Picture 2" descr="C:\Users\Люда\Desktop\природні лиха\521px-Wutky_Vesuv-Ausbru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357718" cy="304928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85992"/>
            <a:ext cx="4286280" cy="31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71934" y="5500702"/>
            <a:ext cx="1821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die </a:t>
            </a:r>
            <a:r>
              <a:rPr lang="en-US" sz="2800" b="1" dirty="0" err="1" smtClean="0"/>
              <a:t>Lawine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3571876"/>
            <a:ext cx="2065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das Tsunami</a:t>
            </a:r>
            <a:endParaRPr lang="uk-UA" sz="2800" b="1" dirty="0"/>
          </a:p>
        </p:txBody>
      </p:sp>
      <p:pic>
        <p:nvPicPr>
          <p:cNvPr id="6146" name="Picture 2" descr="C:\Users\Люда\Desktop\природні лиха\2004-tsun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3827507" cy="2774943"/>
          </a:xfrm>
          <a:prstGeom prst="rect">
            <a:avLst/>
          </a:prstGeom>
          <a:noFill/>
        </p:spPr>
      </p:pic>
      <p:pic>
        <p:nvPicPr>
          <p:cNvPr id="1026" name="Picture 2" descr="C:\Users\Люда\Desktop\природні лиха\1726695.jpg"/>
          <p:cNvPicPr>
            <a:picLocks noChangeAspect="1" noChangeArrowheads="1"/>
          </p:cNvPicPr>
          <p:nvPr/>
        </p:nvPicPr>
        <p:blipFill>
          <a:blip r:embed="rId4"/>
          <a:srcRect l="2646" t="3724" r="2666" b="7131"/>
          <a:stretch>
            <a:fillRect/>
          </a:stretch>
        </p:blipFill>
        <p:spPr bwMode="auto">
          <a:xfrm>
            <a:off x="4357686" y="2786058"/>
            <a:ext cx="3714776" cy="27584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5786454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</a:t>
            </a:r>
            <a:r>
              <a:rPr lang="en-US" sz="2800" b="1" dirty="0" smtClean="0"/>
              <a:t>as Blitz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326</TotalTime>
  <Words>105</Words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ProjektARBEIT zum thema: “natukatastrophen”</vt:lpstr>
      <vt:lpstr>  NATURKATASTROPHEN</vt:lpstr>
      <vt:lpstr>Слайд 3</vt:lpstr>
      <vt:lpstr>Eine Naturkatastrophe ist eine natürlich entstandene Veränderung der Erdoberfläche oder der Atmosphäre, die auf Lebewesen und insbesondere den Menschen und seine Lebensweise verheerende Auswirkungen hat. </vt:lpstr>
      <vt:lpstr> Zu den Naturkatastrophen gehören:  </vt:lpstr>
      <vt:lpstr>Слайд 6</vt:lpstr>
      <vt:lpstr>Слайд 7</vt:lpstr>
      <vt:lpstr>Слайд 8</vt:lpstr>
      <vt:lpstr>Слайд 9</vt:lpstr>
      <vt:lpstr>Слайд 10</vt:lpstr>
      <vt:lpstr>Слайд 11</vt:lpstr>
      <vt:lpstr> Danke für die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ProjektARBEIT zum thema: “natukatastrophen”</dc:title>
  <dc:creator>Люда</dc:creator>
  <cp:lastModifiedBy>Люда</cp:lastModifiedBy>
  <cp:revision>37</cp:revision>
  <dcterms:created xsi:type="dcterms:W3CDTF">2013-02-17T16:39:41Z</dcterms:created>
  <dcterms:modified xsi:type="dcterms:W3CDTF">2013-02-18T06:31:56Z</dcterms:modified>
</cp:coreProperties>
</file>