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45D01-CEA0-4843-958D-50B877B4705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C142-D6C1-4CA4-8EDD-34E98CF21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C142-D6C1-4CA4-8EDD-34E98CF212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516299-C988-4BBB-BAA1-B01F4C143B41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8A3848-BA31-4C4D-97BC-0AADA878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йхстаг калаш.jpg"/>
          <p:cNvPicPr>
            <a:picLocks noChangeAspect="1"/>
          </p:cNvPicPr>
          <p:nvPr/>
        </p:nvPicPr>
        <p:blipFill>
          <a:blip r:embed="rId2" cstate="print"/>
          <a:srcRect r="3393"/>
          <a:stretch>
            <a:fillRect/>
          </a:stretch>
        </p:blipFill>
        <p:spPr>
          <a:xfrm rot="20878854">
            <a:off x="2726443" y="2145506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632848" cy="504056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Sehenswürdigkeiten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Berlin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брандербургские вор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4458">
            <a:off x="3610007" y="4626873"/>
            <a:ext cx="2228883" cy="202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ату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53445">
            <a:off x="5325334" y="925426"/>
            <a:ext cx="2012260" cy="224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нтер ден линде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472274">
            <a:off x="1696035" y="3872110"/>
            <a:ext cx="1595860" cy="176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00px-Kurfürstendamm_2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17350">
            <a:off x="3665838" y="674176"/>
            <a:ext cx="1761726" cy="159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оопар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15400">
            <a:off x="5631383" y="3057512"/>
            <a:ext cx="1860331" cy="228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иколайкирх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417409">
            <a:off x="1291113" y="1050290"/>
            <a:ext cx="2074440" cy="264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Brandenburg Tor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f_1600121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124744"/>
            <a:ext cx="518457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357290" y="535782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Das </a:t>
            </a:r>
            <a:r>
              <a:rPr lang="en-US" sz="2400" dirty="0" err="1" smtClean="0"/>
              <a:t>Brandenburger</a:t>
            </a:r>
            <a:r>
              <a:rPr lang="en-US" sz="2400" dirty="0" smtClean="0"/>
              <a:t> Tor </a:t>
            </a:r>
            <a:r>
              <a:rPr lang="en-US" sz="2400" dirty="0" err="1" smtClean="0"/>
              <a:t>mit</a:t>
            </a:r>
            <a:r>
              <a:rPr lang="en-US" sz="2400" dirty="0" smtClean="0"/>
              <a:t> seiner </a:t>
            </a:r>
            <a:r>
              <a:rPr lang="en-US" sz="2400" dirty="0" err="1" smtClean="0"/>
              <a:t>Quadriga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de-DE" sz="2400" dirty="0" smtClean="0"/>
              <a:t>schönsten Tore </a:t>
            </a:r>
            <a:r>
              <a:rPr lang="de-DE" sz="2400" dirty="0" smtClean="0"/>
              <a:t>der</a:t>
            </a:r>
            <a:r>
              <a:rPr lang="ru-RU" sz="2400" dirty="0" smtClean="0"/>
              <a:t> </a:t>
            </a:r>
            <a:r>
              <a:rPr lang="en-US" sz="2400" dirty="0" smtClean="0"/>
              <a:t>Welt</a:t>
            </a:r>
            <a:endParaRPr lang="ru-RU" sz="24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408712" cy="778098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Das Berliner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Rathaus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Красная Ратуш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45365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4725144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Das Berliner </a:t>
            </a:r>
            <a:r>
              <a:rPr lang="en-US" sz="2000" dirty="0" err="1" smtClean="0"/>
              <a:t>Rathaus</a:t>
            </a:r>
            <a:r>
              <a:rPr lang="en-US" sz="2000" dirty="0" smtClean="0"/>
              <a:t> </a:t>
            </a:r>
            <a:r>
              <a:rPr lang="en-US" sz="2000" dirty="0" err="1" smtClean="0"/>
              <a:t>nennen</a:t>
            </a:r>
            <a:r>
              <a:rPr lang="en-US" sz="2000" dirty="0" smtClean="0"/>
              <a:t> die Berliner Rotes </a:t>
            </a:r>
            <a:r>
              <a:rPr lang="en-US" sz="2000" dirty="0" err="1" smtClean="0"/>
              <a:t>Rathaus</a:t>
            </a:r>
            <a:r>
              <a:rPr lang="en-US" sz="2000" dirty="0" smtClean="0"/>
              <a:t>. Auf 36 </a:t>
            </a:r>
            <a:r>
              <a:rPr lang="en-US" sz="2000" dirty="0" err="1" smtClean="0"/>
              <a:t>Terrakottareliefs</a:t>
            </a:r>
            <a:r>
              <a:rPr lang="en-US" sz="2000" dirty="0" smtClean="0"/>
              <a:t> </a:t>
            </a:r>
            <a:r>
              <a:rPr lang="en-US" sz="2000" dirty="0" err="1" smtClean="0"/>
              <a:t>könenn</a:t>
            </a:r>
            <a:r>
              <a:rPr lang="en-US" sz="2000" dirty="0" smtClean="0"/>
              <a:t> </a:t>
            </a:r>
            <a:r>
              <a:rPr lang="en-US" sz="2000" dirty="0" err="1" smtClean="0"/>
              <a:t>wir</a:t>
            </a:r>
            <a:r>
              <a:rPr lang="en-US" sz="2000" dirty="0" smtClean="0"/>
              <a:t> die Geschichte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Stadt</a:t>
            </a:r>
            <a:r>
              <a:rPr lang="en-US" sz="2000" dirty="0" smtClean="0"/>
              <a:t> </a:t>
            </a:r>
            <a:r>
              <a:rPr lang="en-US" sz="2000" dirty="0" err="1" smtClean="0"/>
              <a:t>bis</a:t>
            </a:r>
            <a:r>
              <a:rPr lang="en-US" sz="2000" dirty="0" smtClean="0"/>
              <a:t> </a:t>
            </a:r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Jahre</a:t>
            </a:r>
            <a:r>
              <a:rPr lang="en-US" sz="2000" dirty="0" smtClean="0"/>
              <a:t> 1871 </a:t>
            </a:r>
            <a:r>
              <a:rPr lang="en-US" sz="2000" dirty="0" err="1" smtClean="0"/>
              <a:t>sehen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544616" cy="733474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Nikolaikirche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н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3572"/>
          <a:stretch>
            <a:fillRect/>
          </a:stretch>
        </p:blipFill>
        <p:spPr>
          <a:xfrm>
            <a:off x="2915816" y="764704"/>
            <a:ext cx="345638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4365104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Um 1200 </a:t>
            </a:r>
            <a:r>
              <a:rPr lang="en-US" sz="2000" dirty="0" err="1" smtClean="0"/>
              <a:t>wurde</a:t>
            </a:r>
            <a:r>
              <a:rPr lang="en-US" sz="2000" dirty="0" smtClean="0"/>
              <a:t> die </a:t>
            </a:r>
            <a:r>
              <a:rPr lang="en-US" sz="2000" dirty="0" err="1" smtClean="0"/>
              <a:t>Nikolaikirche</a:t>
            </a:r>
            <a:r>
              <a:rPr lang="en-US" sz="2000" dirty="0" smtClean="0"/>
              <a:t> </a:t>
            </a:r>
            <a:r>
              <a:rPr lang="en-US" sz="2000" dirty="0" err="1" smtClean="0"/>
              <a:t>gebaut</a:t>
            </a:r>
            <a:r>
              <a:rPr lang="en-US" sz="2000" dirty="0" smtClean="0"/>
              <a:t>.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Zweiten</a:t>
            </a:r>
            <a:r>
              <a:rPr lang="en-US" sz="2000" dirty="0" smtClean="0"/>
              <a:t> </a:t>
            </a:r>
            <a:r>
              <a:rPr lang="en-US" sz="2000" dirty="0" err="1" smtClean="0"/>
              <a:t>Weltkrieg</a:t>
            </a:r>
            <a:r>
              <a:rPr lang="en-US" sz="2000" dirty="0" smtClean="0"/>
              <a:t> </a:t>
            </a:r>
            <a:r>
              <a:rPr lang="en-US" sz="2000" dirty="0" err="1" smtClean="0"/>
              <a:t>schwer</a:t>
            </a:r>
            <a:r>
              <a:rPr lang="en-US" sz="2000" dirty="0" smtClean="0"/>
              <a:t> </a:t>
            </a:r>
            <a:r>
              <a:rPr lang="en-US" sz="2000" dirty="0" err="1" smtClean="0"/>
              <a:t>zerstort</a:t>
            </a:r>
            <a:r>
              <a:rPr lang="en-US" sz="2000" dirty="0" smtClean="0"/>
              <a:t>, </a:t>
            </a:r>
            <a:r>
              <a:rPr lang="en-US" sz="2000" dirty="0" err="1" smtClean="0"/>
              <a:t>wurde</a:t>
            </a:r>
            <a:r>
              <a:rPr lang="en-US" sz="2000" dirty="0" smtClean="0"/>
              <a:t> die </a:t>
            </a:r>
            <a:r>
              <a:rPr lang="en-US" sz="2000" dirty="0" err="1" smtClean="0"/>
              <a:t>Kirche</a:t>
            </a:r>
            <a:r>
              <a:rPr lang="en-US" sz="2000" dirty="0" smtClean="0"/>
              <a:t> 1981-1987 </a:t>
            </a:r>
            <a:r>
              <a:rPr lang="en-US" sz="2000" dirty="0" err="1" smtClean="0"/>
              <a:t>originalgetreu</a:t>
            </a:r>
            <a:r>
              <a:rPr lang="en-US" sz="2000" dirty="0" smtClean="0"/>
              <a:t> </a:t>
            </a:r>
            <a:r>
              <a:rPr lang="en-US" sz="2000" dirty="0" err="1" smtClean="0"/>
              <a:t>wieder</a:t>
            </a:r>
            <a:r>
              <a:rPr lang="en-US" sz="2000" dirty="0" smtClean="0"/>
              <a:t> </a:t>
            </a:r>
            <a:r>
              <a:rPr lang="en-US" sz="2000" dirty="0" err="1" smtClean="0"/>
              <a:t>aufgebaut</a:t>
            </a:r>
            <a:r>
              <a:rPr lang="en-US" sz="2000" dirty="0" smtClean="0"/>
              <a:t>. Das </a:t>
            </a:r>
            <a:r>
              <a:rPr lang="en-US" sz="2000" dirty="0" err="1" smtClean="0"/>
              <a:t>ganze</a:t>
            </a:r>
            <a:r>
              <a:rPr lang="en-US" sz="2000" dirty="0" smtClean="0"/>
              <a:t> </a:t>
            </a:r>
            <a:r>
              <a:rPr lang="en-US" sz="2000" dirty="0" err="1" smtClean="0"/>
              <a:t>Nikolaiviertel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jetzt</a:t>
            </a:r>
            <a:r>
              <a:rPr lang="en-US" sz="2000" dirty="0" smtClean="0"/>
              <a:t> </a:t>
            </a:r>
            <a:r>
              <a:rPr lang="en-US" sz="2000" dirty="0" err="1" smtClean="0"/>
              <a:t>restauriert</a:t>
            </a:r>
            <a:r>
              <a:rPr lang="en-US" sz="2000" dirty="0" smtClean="0"/>
              <a:t>  und </a:t>
            </a:r>
            <a:r>
              <a:rPr lang="en-US" sz="2000" dirty="0" err="1" smtClean="0"/>
              <a:t>sieht</a:t>
            </a:r>
            <a:r>
              <a:rPr lang="en-US" sz="2000" dirty="0" smtClean="0"/>
              <a:t> </a:t>
            </a:r>
            <a:r>
              <a:rPr lang="en-US" sz="2000" dirty="0" err="1" smtClean="0"/>
              <a:t>prachtvoll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112568" cy="850106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Reichstag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рейхстаг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9546" b="9313"/>
          <a:stretch>
            <a:fillRect/>
          </a:stretch>
        </p:blipFill>
        <p:spPr>
          <a:xfrm>
            <a:off x="1785918" y="1142984"/>
            <a:ext cx="5688633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528638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Der</a:t>
            </a:r>
            <a:r>
              <a:rPr lang="en-US" dirty="0" smtClean="0"/>
              <a:t> Reichstag 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wieder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Sitz</a:t>
            </a:r>
            <a:r>
              <a:rPr lang="en-US" dirty="0" smtClean="0"/>
              <a:t> des </a:t>
            </a:r>
            <a:r>
              <a:rPr lang="en-US" dirty="0" err="1" smtClean="0"/>
              <a:t>Bundesparlaments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72608" cy="850106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Berliner Zoo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зо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357298"/>
            <a:ext cx="4675584" cy="322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500063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 Berliner Zoo </a:t>
            </a:r>
            <a:r>
              <a:rPr lang="en-US" dirty="0" err="1" smtClean="0"/>
              <a:t>besuchen</a:t>
            </a:r>
            <a:r>
              <a:rPr lang="en-US" dirty="0" smtClean="0"/>
              <a:t> die Kinder </a:t>
            </a:r>
            <a:r>
              <a:rPr lang="en-US" dirty="0" err="1" smtClean="0"/>
              <a:t>besonders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Seht</a:t>
            </a:r>
            <a:r>
              <a:rPr lang="en-US" dirty="0" smtClean="0"/>
              <a:t>  </a:t>
            </a:r>
            <a:r>
              <a:rPr lang="en-US" dirty="0" err="1" smtClean="0"/>
              <a:t>ihr</a:t>
            </a:r>
            <a:r>
              <a:rPr lang="en-US" dirty="0" smtClean="0"/>
              <a:t> die </a:t>
            </a:r>
            <a:r>
              <a:rPr lang="en-US" dirty="0" err="1" smtClean="0"/>
              <a:t>steinernen</a:t>
            </a:r>
            <a:r>
              <a:rPr lang="en-US" dirty="0" smtClean="0"/>
              <a:t> </a:t>
            </a:r>
            <a:r>
              <a:rPr lang="en-US" dirty="0" err="1" smtClean="0"/>
              <a:t>Elefanten</a:t>
            </a:r>
            <a:r>
              <a:rPr lang="en-US" dirty="0" smtClean="0"/>
              <a:t> am </a:t>
            </a:r>
            <a:r>
              <a:rPr lang="en-US" dirty="0" err="1" smtClean="0"/>
              <a:t>Zooeingang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 smtClean="0"/>
              <a:t>Tieren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die Kinder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sz="2000" dirty="0" smtClean="0"/>
              <a:t>Angst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192688" cy="62178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Der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Kurfürstendamm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кюдам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071546"/>
            <a:ext cx="564360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5143512"/>
            <a:ext cx="7429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Kurfürstendamm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sz="2000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Prachtstraße</a:t>
            </a:r>
            <a:r>
              <a:rPr lang="en-US" dirty="0" smtClean="0"/>
              <a:t> Berlins.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Kudamm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r>
              <a:rPr lang="en-US" dirty="0" smtClean="0"/>
              <a:t>  </a:t>
            </a:r>
            <a:r>
              <a:rPr lang="en-US" dirty="0" err="1" smtClean="0"/>
              <a:t>für</a:t>
            </a:r>
            <a:r>
              <a:rPr lang="en-US" dirty="0" smtClean="0"/>
              <a:t> seine </a:t>
            </a:r>
            <a:r>
              <a:rPr lang="en-US" dirty="0" err="1" smtClean="0"/>
              <a:t>Kabaretts,Cafes</a:t>
            </a:r>
            <a:r>
              <a:rPr lang="en-US" dirty="0" smtClean="0"/>
              <a:t> und </a:t>
            </a:r>
            <a:r>
              <a:rPr lang="en-US" dirty="0" err="1" smtClean="0"/>
              <a:t>Luxusgeschäfte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5184576" cy="792088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Unter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den Linden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улица под липам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593"/>
          <a:stretch>
            <a:fillRect/>
          </a:stretch>
        </p:blipFill>
        <p:spPr>
          <a:xfrm>
            <a:off x="1071538" y="1214422"/>
            <a:ext cx="7000924" cy="352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50006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Linden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Hauptstraße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Berlins.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befinden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Botschaften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Büros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Kaufhäuser,Cafes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berühmte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Humboldt-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Universität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 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Staatsbibliothek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</TotalTime>
  <Words>168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Sehenswürdigkeiten das Berlin</vt:lpstr>
      <vt:lpstr>Das Brandenburg Tor</vt:lpstr>
      <vt:lpstr>Das Berliner Rathaus</vt:lpstr>
      <vt:lpstr>Die Nikolaikirche </vt:lpstr>
      <vt:lpstr>Der Reichstag </vt:lpstr>
      <vt:lpstr>Der Berliner Zoo</vt:lpstr>
      <vt:lpstr>Der Kurfürstendamm </vt:lpstr>
      <vt:lpstr>Unter den Linden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Берлина</dc:title>
  <dc:creator>ТАТЬЯНА</dc:creator>
  <cp:lastModifiedBy>Андрей</cp:lastModifiedBy>
  <cp:revision>18</cp:revision>
  <dcterms:created xsi:type="dcterms:W3CDTF">2012-04-11T08:59:50Z</dcterms:created>
  <dcterms:modified xsi:type="dcterms:W3CDTF">2013-04-18T17:33:54Z</dcterms:modified>
</cp:coreProperties>
</file>