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6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Wie verbringe ich </a:t>
            </a:r>
            <a:r>
              <a:rPr lang="de-DE" dirty="0" smtClean="0"/>
              <a:t>si</a:t>
            </a:r>
            <a:r>
              <a:rPr lang="en-US" dirty="0"/>
              <a:t>e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Meine Freizeit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853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Jeder Tag </a:t>
            </a:r>
            <a:r>
              <a:rPr lang="de-DE" dirty="0" smtClean="0"/>
              <a:t>treffe</a:t>
            </a:r>
            <a:r>
              <a:rPr lang="de-DE" dirty="0" smtClean="0"/>
              <a:t> </a:t>
            </a:r>
            <a:r>
              <a:rPr lang="de-DE" dirty="0" smtClean="0"/>
              <a:t>ich mich mit meine freunde in der Schule.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204864"/>
            <a:ext cx="5440782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51540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Am Wochenende treffen wir uns in ein </a:t>
            </a:r>
            <a:r>
              <a:rPr lang="de-DE" dirty="0" err="1" smtClean="0"/>
              <a:t>Cafe</a:t>
            </a:r>
            <a:r>
              <a:rPr lang="de-DE" dirty="0" smtClean="0"/>
              <a:t>, unterhalten uns und quatschen.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204864"/>
            <a:ext cx="4764732" cy="3554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8232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3573016" cy="3474720"/>
          </a:xfrm>
        </p:spPr>
        <p:txBody>
          <a:bodyPr/>
          <a:lstStyle/>
          <a:p>
            <a:r>
              <a:rPr lang="de-DE" dirty="0" smtClean="0"/>
              <a:t>Mit </a:t>
            </a:r>
            <a:r>
              <a:rPr lang="de-DE" dirty="0" smtClean="0"/>
              <a:t>meiner besten </a:t>
            </a:r>
            <a:r>
              <a:rPr lang="de-DE" dirty="0" smtClean="0"/>
              <a:t>Freundin bummeln wir durch die Stadt, gehen in Geschäfte und probieren Klamotten an.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548680"/>
            <a:ext cx="3712732" cy="52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551793"/>
            <a:ext cx="253365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51932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62950" y="188640"/>
            <a:ext cx="6400800" cy="3474720"/>
          </a:xfrm>
        </p:spPr>
        <p:txBody>
          <a:bodyPr/>
          <a:lstStyle/>
          <a:p>
            <a:r>
              <a:rPr lang="de-DE" dirty="0" smtClean="0"/>
              <a:t>Nach der Schule lese ich Büche zu Hause. Einmal in die Monat gehe ich auch in unsere Stadtbücherei</a:t>
            </a:r>
            <a:r>
              <a:rPr lang="de-DE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38" y="1801804"/>
            <a:ext cx="4277618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789040"/>
            <a:ext cx="4960564" cy="2923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12541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Ich mag surfen im Internet. Ich </a:t>
            </a:r>
            <a:r>
              <a:rPr lang="de-DE" dirty="0" err="1" smtClean="0"/>
              <a:t>communiziere</a:t>
            </a:r>
            <a:r>
              <a:rPr lang="de-DE" dirty="0" smtClean="0"/>
              <a:t> mit meine Freunde </a:t>
            </a:r>
            <a:r>
              <a:rPr lang="de-DE" dirty="0"/>
              <a:t>und erfahren </a:t>
            </a:r>
            <a:r>
              <a:rPr lang="de-DE" dirty="0" smtClean="0"/>
              <a:t>die Nachrichten.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700808"/>
            <a:ext cx="3097033" cy="20609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212976"/>
            <a:ext cx="4310484" cy="27156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4533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4032448" cy="2520280"/>
          </a:xfrm>
        </p:spPr>
        <p:txBody>
          <a:bodyPr>
            <a:normAutofit/>
          </a:bodyPr>
          <a:lstStyle/>
          <a:p>
            <a:r>
              <a:rPr lang="de-DE" dirty="0"/>
              <a:t>Auch mag ich fernsehen. Sehe ich verschiedene Films</a:t>
            </a:r>
            <a:r>
              <a:rPr lang="de-DE" dirty="0" smtClean="0"/>
              <a:t>. Ich sehe </a:t>
            </a:r>
            <a:r>
              <a:rPr lang="de-DE" dirty="0"/>
              <a:t>Zeichentrickfilme mit </a:t>
            </a:r>
            <a:r>
              <a:rPr lang="de-DE" dirty="0" smtClean="0"/>
              <a:t>meiner jüngere </a:t>
            </a:r>
            <a:r>
              <a:rPr lang="de-DE" dirty="0"/>
              <a:t>Schwester. Ich finde es sehr langweilig.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6672"/>
            <a:ext cx="2857500" cy="1762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996952"/>
            <a:ext cx="3810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012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3429000" cy="3474720"/>
          </a:xfrm>
        </p:spPr>
        <p:txBody>
          <a:bodyPr/>
          <a:lstStyle/>
          <a:p>
            <a:r>
              <a:rPr lang="de-DE" dirty="0"/>
              <a:t>Jeder </a:t>
            </a:r>
            <a:r>
              <a:rPr lang="de-DE" dirty="0" smtClean="0"/>
              <a:t>Saison meine Freundin und ich anziehen schick und wie wurden dann professionell fotografiert.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32656"/>
            <a:ext cx="3842290" cy="5777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564904"/>
            <a:ext cx="3789040" cy="3789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27939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de-DE" dirty="0" smtClean="0"/>
              <a:t>Auch gab ich anders Sport. Zweimal in der Woche gehe ich im Schwimmbad.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284984"/>
            <a:ext cx="2762250" cy="2762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796" y="1857100"/>
            <a:ext cx="42672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78394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ripple dir="r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140</TotalTime>
  <Words>141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Meine Freizeit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Meine Freizeit</dc:title>
  <dc:creator>Пользователь</dc:creator>
  <cp:lastModifiedBy>Пользователь</cp:lastModifiedBy>
  <cp:revision>12</cp:revision>
  <dcterms:created xsi:type="dcterms:W3CDTF">2012-10-21T11:46:29Z</dcterms:created>
  <dcterms:modified xsi:type="dcterms:W3CDTF">2012-10-25T06:17:36Z</dcterms:modified>
</cp:coreProperties>
</file>