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723" autoAdjust="0"/>
  </p:normalViewPr>
  <p:slideViewPr>
    <p:cSldViewPr>
      <p:cViewPr varScale="1">
        <p:scale>
          <a:sx n="93" d="100"/>
          <a:sy n="93" d="100"/>
        </p:scale>
        <p:origin x="-91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8FCD5E0-6D01-4030-871F-8D45FD92C045}" type="datetimeFigureOut">
              <a:rPr lang="ru-RU"/>
              <a:pPr>
                <a:defRPr/>
              </a:pPr>
              <a:t>04.09.2013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10A81FB-4774-4486-9EBB-18FB44748806}"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94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BEAF1C-A5D5-40CD-BFFD-93993A37F6BE}" type="slidenum">
              <a:rPr lang="ru-RU"/>
              <a:pPr fontAlgn="base">
                <a:spcBef>
                  <a:spcPct val="0"/>
                </a:spcBef>
                <a:spcAft>
                  <a:spcPct val="0"/>
                </a:spcAft>
              </a:pPr>
              <a:t>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E6E2AF58-318A-46D2-BF65-59EF19676457}" type="datetimeFigureOut">
              <a:rPr lang="ru-RU"/>
              <a:pPr>
                <a:defRPr/>
              </a:pPr>
              <a:t>04.09.2013</a:t>
            </a:fld>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lvl1pPr>
          </a:lstStyle>
          <a:p>
            <a:pPr>
              <a:defRPr/>
            </a:pPr>
            <a:fld id="{9D5A1256-8E17-47BD-B383-0943B4072368}"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77A56469-D55E-4871-90B9-A8CEB911E094}" type="datetimeFigureOut">
              <a:rPr lang="ru-RU"/>
              <a:pPr>
                <a:defRPr/>
              </a:pPr>
              <a:t>04.09.2013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A48C4943-7EF8-4963-9DC8-26159A6A179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B726688B-230B-4E12-A8D9-F13CA91BC900}" type="datetimeFigureOut">
              <a:rPr lang="ru-RU"/>
              <a:pPr>
                <a:defRPr/>
              </a:pPr>
              <a:t>04.09.2013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09A320ED-F90D-4148-8B8E-AF741DD4E39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398BC5FC-B83C-4D6D-80D4-A0067292DB63}" type="datetimeFigureOut">
              <a:rPr lang="ru-RU"/>
              <a:pPr>
                <a:defRPr/>
              </a:pPr>
              <a:t>04.09.2013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9030C426-EAF7-49A8-AF37-4C1AA609212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2C8E3B3-9DE1-4867-A426-13B8C4EA2AE9}" type="datetimeFigureOut">
              <a:rPr lang="ru-RU"/>
              <a:pPr>
                <a:defRPr/>
              </a:pPr>
              <a:t>04.09.2013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F4163E2-7E0F-4B13-B575-CBEE4397483A}"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DE46A3A6-ACEA-42B5-85DE-98B60B8B0F4A}" type="datetimeFigureOut">
              <a:rPr lang="ru-RU"/>
              <a:pPr>
                <a:defRPr/>
              </a:pPr>
              <a:t>04.09.2013</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434F5122-4F07-4D03-B13D-C7D2FA45C9D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54432BC3-43AD-4E35-8D7F-2CAFA74752EA}" type="datetimeFigureOut">
              <a:rPr lang="ru-RU"/>
              <a:pPr>
                <a:defRPr/>
              </a:pPr>
              <a:t>04.09.2013</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E4B1BD84-C836-47EE-8387-F01AA9A87DC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55A0E093-FDF9-40E5-B89A-AAC910BA450F}" type="datetimeFigureOut">
              <a:rPr lang="ru-RU"/>
              <a:pPr>
                <a:defRPr/>
              </a:pPr>
              <a:t>04.09.2013</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706F0C9F-3C80-4FF0-9CCC-73D8C96A65A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7E5EF1A9-3EB7-4A0F-B107-B33CB38699AB}" type="datetimeFigureOut">
              <a:rPr lang="ru-RU"/>
              <a:pPr>
                <a:defRPr/>
              </a:pPr>
              <a:t>04.09.2013</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C739F3A6-A5C4-400A-9E9B-157551CB282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8427D8BF-2905-4B66-847E-E667EAF3BFC2}" type="datetimeFigureOut">
              <a:rPr lang="ru-RU"/>
              <a:pPr>
                <a:defRPr/>
              </a:pPr>
              <a:t>04.09.2013</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FA2BE959-4F96-4922-9A5C-364A2BDAB59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3DC1B37F-1881-4B92-B95C-0AFD9269E64D}" type="datetimeFigureOut">
              <a:rPr lang="ru-RU"/>
              <a:pPr>
                <a:defRPr/>
              </a:pPr>
              <a:t>04.09.2013</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6134CB5D-06A0-48B5-8D50-D4CE07A2CEC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D7640363-D79D-45B3-9A5C-1A2AB5A9EC29}" type="datetimeFigureOut">
              <a:rPr lang="ru-RU"/>
              <a:pPr>
                <a:defRPr/>
              </a:pPr>
              <a:t>04.09.2013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6C5A5B75-E99C-433E-8576-35B37232802D}"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fontAlgn="auto">
              <a:spcAft>
                <a:spcPts val="0"/>
              </a:spcAft>
              <a:defRPr/>
            </a:pPr>
            <a:r>
              <a:rPr lang="en-US" b="0" dirty="0" err="1" smtClean="0"/>
              <a:t>Sommerferien</a:t>
            </a:r>
            <a:endParaRPr lang="ru-RU" dirty="0"/>
          </a:p>
        </p:txBody>
      </p:sp>
      <p:sp>
        <p:nvSpPr>
          <p:cNvPr id="14338" name="Подзаголовок 2"/>
          <p:cNvSpPr>
            <a:spLocks noGrp="1"/>
          </p:cNvSpPr>
          <p:nvPr>
            <p:ph type="subTitle" idx="1"/>
          </p:nvPr>
        </p:nvSpPr>
        <p:spPr>
          <a:xfrm>
            <a:off x="533400" y="3228975"/>
            <a:ext cx="7854950" cy="1752600"/>
          </a:xfrm>
        </p:spPr>
        <p:txBody>
          <a:bodyPr/>
          <a:lstStyle/>
          <a:p>
            <a:pPr marR="0"/>
            <a:endParaRPr lang="ru-RU" smtClean="0"/>
          </a:p>
        </p:txBody>
      </p:sp>
      <p:pic>
        <p:nvPicPr>
          <p:cNvPr id="23564" name="Picture 12" descr="http://cs305300.vk.me/v305300218/6de2/nhbaFKLXf2Q.jpg"/>
          <p:cNvPicPr>
            <a:picLocks noChangeAspect="1" noChangeArrowheads="1"/>
          </p:cNvPicPr>
          <p:nvPr/>
        </p:nvPicPr>
        <p:blipFill>
          <a:blip r:embed="rId2"/>
          <a:srcRect/>
          <a:stretch>
            <a:fillRect/>
          </a:stretch>
        </p:blipFill>
        <p:spPr bwMode="auto">
          <a:xfrm>
            <a:off x="2843213" y="3141663"/>
            <a:ext cx="5832475" cy="3554412"/>
          </a:xfrm>
          <a:prstGeom prst="rect">
            <a:avLst/>
          </a:prstGeom>
          <a:noFill/>
          <a:ln w="9525">
            <a:noFill/>
            <a:miter lim="800000"/>
            <a:headEnd/>
            <a:tailEnd/>
          </a:ln>
        </p:spPr>
      </p:pic>
      <p:pic>
        <p:nvPicPr>
          <p:cNvPr id="23566" name="Picture 14" descr="http://cs305300.vk.me/v305300218/6dea/CCv7itl0Aeg.jpg"/>
          <p:cNvPicPr>
            <a:picLocks noChangeAspect="1" noChangeArrowheads="1"/>
          </p:cNvPicPr>
          <p:nvPr/>
        </p:nvPicPr>
        <p:blipFill>
          <a:blip r:embed="rId3"/>
          <a:srcRect/>
          <a:stretch>
            <a:fillRect/>
          </a:stretch>
        </p:blipFill>
        <p:spPr bwMode="auto">
          <a:xfrm>
            <a:off x="107950" y="115888"/>
            <a:ext cx="3816350" cy="2952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566"/>
                                        </p:tgtEl>
                                        <p:attrNameLst>
                                          <p:attrName>style.visibility</p:attrName>
                                        </p:attrNameLst>
                                      </p:cBhvr>
                                      <p:to>
                                        <p:strVal val="visible"/>
                                      </p:to>
                                    </p:set>
                                    <p:animEffect transition="in" filter="circle(in)">
                                      <p:cBhvr>
                                        <p:cTn id="12" dur="2000"/>
                                        <p:tgtEl>
                                          <p:spTgt spid="2356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3564"/>
                                        </p:tgtEl>
                                        <p:attrNameLst>
                                          <p:attrName>style.visibility</p:attrName>
                                        </p:attrNameLst>
                                      </p:cBhvr>
                                      <p:to>
                                        <p:strVal val="visible"/>
                                      </p:to>
                                    </p:set>
                                    <p:animEffect transition="in" filter="box(in)">
                                      <p:cBhvr>
                                        <p:cTn id="17" dur="500"/>
                                        <p:tgtEl>
                                          <p:spTgt spid="2356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2"/>
                                        </p:tgtEl>
                                        <p:attrNameLst>
                                          <p:attrName>ppt_x</p:attrName>
                                        </p:attrNameLst>
                                      </p:cBhvr>
                                      <p:tavLst>
                                        <p:tav tm="0">
                                          <p:val>
                                            <p:strVal val="ppt_x"/>
                                          </p:val>
                                        </p:tav>
                                        <p:tav tm="100000">
                                          <p:val>
                                            <p:strVal val="ppt_x"/>
                                          </p:val>
                                        </p:tav>
                                      </p:tavLst>
                                    </p:anim>
                                    <p:anim calcmode="lin" valueType="num">
                                      <p:cBhvr additive="base">
                                        <p:cTn id="22" dur="500"/>
                                        <p:tgtEl>
                                          <p:spTgt spid="2"/>
                                        </p:tgtEl>
                                        <p:attrNameLst>
                                          <p:attrName>ppt_y</p:attrName>
                                        </p:attrNameLst>
                                      </p:cBhvr>
                                      <p:tavLst>
                                        <p:tav tm="0">
                                          <p:val>
                                            <p:strVal val="ppt_y"/>
                                          </p:val>
                                        </p:tav>
                                        <p:tav tm="100000">
                                          <p:val>
                                            <p:strVal val="1+ppt_h/2"/>
                                          </p:val>
                                        </p:tav>
                                      </p:tavLst>
                                    </p:anim>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 presetClass="exit" presetSubtype="10" fill="hold" nodeType="clickEffect">
                                  <p:stCondLst>
                                    <p:cond delay="0"/>
                                  </p:stCondLst>
                                  <p:childTnLst>
                                    <p:animEffect transition="out" filter="checkerboard(across)">
                                      <p:cBhvr>
                                        <p:cTn id="27" dur="500"/>
                                        <p:tgtEl>
                                          <p:spTgt spid="23566"/>
                                        </p:tgtEl>
                                      </p:cBhvr>
                                    </p:animEffect>
                                    <p:set>
                                      <p:cBhvr>
                                        <p:cTn id="28" dur="1" fill="hold">
                                          <p:stCondLst>
                                            <p:cond delay="499"/>
                                          </p:stCondLst>
                                        </p:cTn>
                                        <p:tgtEl>
                                          <p:spTgt spid="2356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nodeType="clickEffect">
                                  <p:stCondLst>
                                    <p:cond delay="0"/>
                                  </p:stCondLst>
                                  <p:childTnLst>
                                    <p:animEffect transition="out" filter="blinds(horizontal)">
                                      <p:cBhvr>
                                        <p:cTn id="32" dur="500"/>
                                        <p:tgtEl>
                                          <p:spTgt spid="23564"/>
                                        </p:tgtEl>
                                      </p:cBhvr>
                                    </p:animEffect>
                                    <p:set>
                                      <p:cBhvr>
                                        <p:cTn id="33" dur="1" fill="hold">
                                          <p:stCondLst>
                                            <p:cond delay="499"/>
                                          </p:stCondLst>
                                        </p:cTn>
                                        <p:tgtEl>
                                          <p:spTgt spid="235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sz="2400" smtClean="0"/>
              <a:t>Der Sommer ist die heißeste Jahreszeit. Einige fahren ans Meer, um sich in der Sonne zu liegen und braungebrannt nach Hause zu kommen. Es gibt die Menschen, die ihre Freizeit im Wald, am Ufer eines Flusses gerne verbringen</a:t>
            </a:r>
            <a:endParaRPr lang="ru-RU" sz="2400" smtClean="0"/>
          </a:p>
        </p:txBody>
      </p:sp>
      <p:sp>
        <p:nvSpPr>
          <p:cNvPr id="15362" name="Содержимое 2"/>
          <p:cNvSpPr>
            <a:spLocks noGrp="1"/>
          </p:cNvSpPr>
          <p:nvPr>
            <p:ph idx="1"/>
          </p:nvPr>
        </p:nvSpPr>
        <p:spPr/>
        <p:txBody>
          <a:bodyPr/>
          <a:lstStyle/>
          <a:p>
            <a:endParaRPr lang="ru-RU" smtClean="0"/>
          </a:p>
        </p:txBody>
      </p:sp>
      <p:pic>
        <p:nvPicPr>
          <p:cNvPr id="29698" name="Picture 2" descr="http://cs305300.vk.me/v305300218/6dd2/oqzTBTYUXsU.jpg"/>
          <p:cNvPicPr>
            <a:picLocks noChangeAspect="1" noChangeArrowheads="1"/>
          </p:cNvPicPr>
          <p:nvPr/>
        </p:nvPicPr>
        <p:blipFill>
          <a:blip r:embed="rId2"/>
          <a:srcRect/>
          <a:stretch>
            <a:fillRect/>
          </a:stretch>
        </p:blipFill>
        <p:spPr bwMode="auto">
          <a:xfrm>
            <a:off x="395288" y="1916113"/>
            <a:ext cx="8280400" cy="43862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29698"/>
                                        </p:tgtEl>
                                        <p:attrNameLst>
                                          <p:attrName>style.visibility</p:attrName>
                                        </p:attrNameLst>
                                      </p:cBhvr>
                                      <p:to>
                                        <p:strVal val="visible"/>
                                      </p:to>
                                    </p:set>
                                    <p:animEffect transition="in" filter="barn(inHorizontal)">
                                      <p:cBhvr>
                                        <p:cTn id="14" dur="500"/>
                                        <p:tgtEl>
                                          <p:spTgt spid="2969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iterate type="lt">
                                    <p:tmAbs val="0"/>
                                  </p:iterate>
                                  <p:childTnLst>
                                    <p:set>
                                      <p:cBhvr>
                                        <p:cTn id="18" dur="1" fill="hold">
                                          <p:stCondLst>
                                            <p:cond delay="0"/>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7" presetClass="exit" presetSubtype="4" fill="hold" nodeType="clickEffect">
                                  <p:stCondLst>
                                    <p:cond delay="0"/>
                                  </p:stCondLst>
                                  <p:childTnLst>
                                    <p:anim calcmode="lin" valueType="num">
                                      <p:cBhvr additive="base">
                                        <p:cTn id="22" dur="5000"/>
                                        <p:tgtEl>
                                          <p:spTgt spid="29698"/>
                                        </p:tgtEl>
                                        <p:attrNameLst>
                                          <p:attrName>ppt_x</p:attrName>
                                        </p:attrNameLst>
                                      </p:cBhvr>
                                      <p:tavLst>
                                        <p:tav tm="0">
                                          <p:val>
                                            <p:strVal val="ppt_x"/>
                                          </p:val>
                                        </p:tav>
                                        <p:tav tm="100000">
                                          <p:val>
                                            <p:strVal val="ppt_x"/>
                                          </p:val>
                                        </p:tav>
                                      </p:tavLst>
                                    </p:anim>
                                    <p:anim calcmode="lin" valueType="num">
                                      <p:cBhvr additive="base">
                                        <p:cTn id="23" dur="5000"/>
                                        <p:tgtEl>
                                          <p:spTgt spid="29698"/>
                                        </p:tgtEl>
                                        <p:attrNameLst>
                                          <p:attrName>ppt_y</p:attrName>
                                        </p:attrNameLst>
                                      </p:cBhvr>
                                      <p:tavLst>
                                        <p:tav tm="0">
                                          <p:val>
                                            <p:strVal val="ppt_y"/>
                                          </p:val>
                                        </p:tav>
                                        <p:tav tm="100000">
                                          <p:val>
                                            <p:strVal val="1+ppt_h/2"/>
                                          </p:val>
                                        </p:tav>
                                      </p:tavLst>
                                    </p:anim>
                                    <p:set>
                                      <p:cBhvr>
                                        <p:cTn id="24" dur="1" fill="hold">
                                          <p:stCondLst>
                                            <p:cond delay="4999"/>
                                          </p:stCondLst>
                                        </p:cTn>
                                        <p:tgtEl>
                                          <p:spTgt spid="296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sz="2800" smtClean="0"/>
              <a:t>Ich liebe die Sommerferien, weil ich dann viel Freizeit habe.</a:t>
            </a:r>
            <a:endParaRPr lang="ru-RU" sz="2800" smtClean="0"/>
          </a:p>
        </p:txBody>
      </p:sp>
      <p:sp>
        <p:nvSpPr>
          <p:cNvPr id="16386" name="Содержимое 2"/>
          <p:cNvSpPr>
            <a:spLocks noGrp="1"/>
          </p:cNvSpPr>
          <p:nvPr>
            <p:ph idx="1"/>
          </p:nvPr>
        </p:nvSpPr>
        <p:spPr>
          <a:xfrm>
            <a:off x="457200" y="1844675"/>
            <a:ext cx="8229600" cy="4537075"/>
          </a:xfrm>
        </p:spPr>
        <p:txBody>
          <a:bodyPr/>
          <a:lstStyle/>
          <a:p>
            <a:endParaRPr lang="ru-RU" smtClean="0"/>
          </a:p>
        </p:txBody>
      </p:sp>
      <p:pic>
        <p:nvPicPr>
          <p:cNvPr id="28676" name="Picture 4" descr="http://cs305300.vk.me/v305300218/6df1/LChgIbPv94c.jpg"/>
          <p:cNvPicPr>
            <a:picLocks noChangeAspect="1" noChangeArrowheads="1"/>
          </p:cNvPicPr>
          <p:nvPr/>
        </p:nvPicPr>
        <p:blipFill>
          <a:blip r:embed="rId2"/>
          <a:srcRect/>
          <a:stretch>
            <a:fillRect/>
          </a:stretch>
        </p:blipFill>
        <p:spPr bwMode="auto">
          <a:xfrm>
            <a:off x="1403350" y="1844675"/>
            <a:ext cx="6192838" cy="4537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28676"/>
                                        </p:tgtEl>
                                        <p:attrNameLst>
                                          <p:attrName>style.visibility</p:attrName>
                                        </p:attrNameLst>
                                      </p:cBhvr>
                                      <p:to>
                                        <p:strVal val="visible"/>
                                      </p:to>
                                    </p:set>
                                    <p:anim calcmode="lin" valueType="num">
                                      <p:cBhvr>
                                        <p:cTn id="14" dur="500" fill="hold"/>
                                        <p:tgtEl>
                                          <p:spTgt spid="28676"/>
                                        </p:tgtEl>
                                        <p:attrNameLst>
                                          <p:attrName>ppt_w</p:attrName>
                                        </p:attrNameLst>
                                      </p:cBhvr>
                                      <p:tavLst>
                                        <p:tav tm="0">
                                          <p:val>
                                            <p:fltVal val="0"/>
                                          </p:val>
                                        </p:tav>
                                        <p:tav tm="100000">
                                          <p:val>
                                            <p:strVal val="#ppt_w"/>
                                          </p:val>
                                        </p:tav>
                                      </p:tavLst>
                                    </p:anim>
                                    <p:anim calcmode="lin" valueType="num">
                                      <p:cBhvr>
                                        <p:cTn id="15" dur="500" fill="hold"/>
                                        <p:tgtEl>
                                          <p:spTgt spid="28676"/>
                                        </p:tgtEl>
                                        <p:attrNameLst>
                                          <p:attrName>ppt_h</p:attrName>
                                        </p:attrNameLst>
                                      </p:cBhvr>
                                      <p:tavLst>
                                        <p:tav tm="0">
                                          <p:val>
                                            <p:fltVal val="0"/>
                                          </p:val>
                                        </p:tav>
                                        <p:tav tm="100000">
                                          <p:val>
                                            <p:strVal val="#ppt_h"/>
                                          </p:val>
                                        </p:tav>
                                      </p:tavLst>
                                    </p:anim>
                                    <p:anim calcmode="lin" valueType="num">
                                      <p:cBhvr>
                                        <p:cTn id="16" dur="500" fill="hold"/>
                                        <p:tgtEl>
                                          <p:spTgt spid="28676"/>
                                        </p:tgtEl>
                                        <p:attrNameLst>
                                          <p:attrName>style.rotation</p:attrName>
                                        </p:attrNameLst>
                                      </p:cBhvr>
                                      <p:tavLst>
                                        <p:tav tm="0">
                                          <p:val>
                                            <p:fltVal val="360"/>
                                          </p:val>
                                        </p:tav>
                                        <p:tav tm="100000">
                                          <p:val>
                                            <p:fltVal val="0"/>
                                          </p:val>
                                        </p:tav>
                                      </p:tavLst>
                                    </p:anim>
                                    <p:animEffect transition="in" filter="fade">
                                      <p:cBhvr>
                                        <p:cTn id="17" dur="500"/>
                                        <p:tgtEl>
                                          <p:spTgt spid="2867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xit" presetSubtype="16" fill="hold" grpId="1" nodeType="clickEffect">
                                  <p:stCondLst>
                                    <p:cond delay="0"/>
                                  </p:stCondLst>
                                  <p:childTnLst>
                                    <p:animEffect transition="out" filter="diamond(in)">
                                      <p:cBhvr>
                                        <p:cTn id="21" dur="2000"/>
                                        <p:tgtEl>
                                          <p:spTgt spid="2"/>
                                        </p:tgtEl>
                                      </p:cBhvr>
                                    </p:animEffect>
                                    <p:set>
                                      <p:cBhvr>
                                        <p:cTn id="22" dur="1" fill="hold">
                                          <p:stCondLst>
                                            <p:cond delay="19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4" presetClass="exit" presetSubtype="0" fill="hold" nodeType="clickEffect">
                                  <p:stCondLst>
                                    <p:cond delay="0"/>
                                  </p:stCondLst>
                                  <p:childTnLst>
                                    <p:anim from="(ppt_x)" to="(ppt_x+1)" calcmode="lin" valueType="num">
                                      <p:cBhvr>
                                        <p:cTn id="26" dur="1000">
                                          <p:stCondLst>
                                            <p:cond delay="0"/>
                                          </p:stCondLst>
                                        </p:cTn>
                                        <p:tgtEl>
                                          <p:spTgt spid="28676"/>
                                        </p:tgtEl>
                                        <p:attrNameLst>
                                          <p:attrName>ppt_x</p:attrName>
                                        </p:attrNameLst>
                                      </p:cBhvr>
                                    </p:anim>
                                    <p:anim from="0" to="-1.0" calcmode="lin" valueType="num">
                                      <p:cBhvr>
                                        <p:cTn id="27" dur="200" accel="50000">
                                          <p:stCondLst>
                                            <p:cond delay="0"/>
                                          </p:stCondLst>
                                        </p:cTn>
                                        <p:tgtEl>
                                          <p:spTgt spid="28676"/>
                                        </p:tgtEl>
                                        <p:attrNameLst>
                                          <p:attrName>xshear</p:attrName>
                                        </p:attrNameLst>
                                      </p:cBhvr>
                                    </p:anim>
                                    <p:set>
                                      <p:cBhvr>
                                        <p:cTn id="28" dur="800">
                                          <p:stCondLst>
                                            <p:cond delay="200"/>
                                          </p:stCondLst>
                                        </p:cTn>
                                        <p:tgtEl>
                                          <p:spTgt spid="28676"/>
                                        </p:tgtEl>
                                        <p:attrNameLst>
                                          <p:attrName>xshear</p:attrName>
                                        </p:attrNameLst>
                                      </p:cBhvr>
                                      <p:to>
                                        <p:strVal val="-1.0"/>
                                      </p:to>
                                    </p:set>
                                    <p:set>
                                      <p:cBhvr>
                                        <p:cTn id="29" dur="1" fill="hold">
                                          <p:stCondLst>
                                            <p:cond delay="999"/>
                                          </p:stCondLst>
                                        </p:cTn>
                                        <p:tgtEl>
                                          <p:spTgt spid="286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400" smtClean="0"/>
              <a:t>І</a:t>
            </a:r>
            <a:r>
              <a:rPr lang="de-DE" sz="2400" smtClean="0"/>
              <a:t>ch fuhr im Sommer in ein Ferienlager. Das Ferienlager liegt im Dorf Krasnoilsk.Dort badeten wir im Schwimmbad jede Woche. Auch </a:t>
            </a:r>
            <a:r>
              <a:rPr lang="en-US" sz="2400" smtClean="0">
                <a:latin typeface="Arial" charset="0"/>
              </a:rPr>
              <a:t>h</a:t>
            </a:r>
            <a:r>
              <a:rPr lang="de-DE" sz="2400" smtClean="0"/>
              <a:t>atten wir Wettkämpfe Volleyball, Fußball und Pionierball. Wier gingen zur Disko abends, dort hatten wir verschiedene lustige Spiele.</a:t>
            </a:r>
            <a:endParaRPr lang="ru-RU" sz="2400" smtClean="0"/>
          </a:p>
        </p:txBody>
      </p:sp>
      <p:sp>
        <p:nvSpPr>
          <p:cNvPr id="17410" name="Содержимое 2"/>
          <p:cNvSpPr>
            <a:spLocks noGrp="1"/>
          </p:cNvSpPr>
          <p:nvPr>
            <p:ph idx="1"/>
          </p:nvPr>
        </p:nvSpPr>
        <p:spPr/>
        <p:txBody>
          <a:bodyPr/>
          <a:lstStyle/>
          <a:p>
            <a:endParaRPr lang="ru-RU" smtClean="0"/>
          </a:p>
        </p:txBody>
      </p:sp>
      <p:pic>
        <p:nvPicPr>
          <p:cNvPr id="27650" name="Picture 2" descr="http://cs305300.vk.me/v305300218/6dfb/M5Y7KftAuKI.jpg"/>
          <p:cNvPicPr>
            <a:picLocks noChangeAspect="1" noChangeArrowheads="1"/>
          </p:cNvPicPr>
          <p:nvPr/>
        </p:nvPicPr>
        <p:blipFill>
          <a:blip r:embed="rId2"/>
          <a:srcRect/>
          <a:stretch>
            <a:fillRect/>
          </a:stretch>
        </p:blipFill>
        <p:spPr bwMode="auto">
          <a:xfrm>
            <a:off x="395288" y="2205038"/>
            <a:ext cx="3671887" cy="4508500"/>
          </a:xfrm>
          <a:prstGeom prst="rect">
            <a:avLst/>
          </a:prstGeom>
          <a:noFill/>
          <a:ln w="9525">
            <a:noFill/>
            <a:miter lim="800000"/>
            <a:headEnd/>
            <a:tailEnd/>
          </a:ln>
        </p:spPr>
      </p:pic>
      <p:pic>
        <p:nvPicPr>
          <p:cNvPr id="27652" name="Picture 4" descr="http://cs305300.vk.me/v305300218/6e02/07tlnJMvrII.jpg"/>
          <p:cNvPicPr>
            <a:picLocks noChangeAspect="1" noChangeArrowheads="1"/>
          </p:cNvPicPr>
          <p:nvPr/>
        </p:nvPicPr>
        <p:blipFill>
          <a:blip r:embed="rId3"/>
          <a:srcRect/>
          <a:stretch>
            <a:fillRect/>
          </a:stretch>
        </p:blipFill>
        <p:spPr bwMode="auto">
          <a:xfrm>
            <a:off x="4284663" y="2205038"/>
            <a:ext cx="4464050" cy="43195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27650"/>
                                        </p:tgtEl>
                                        <p:attrNameLst>
                                          <p:attrName>style.visibility</p:attrName>
                                        </p:attrNameLst>
                                      </p:cBhvr>
                                      <p:to>
                                        <p:strVal val="visible"/>
                                      </p:to>
                                    </p:set>
                                    <p:anim calcmode="lin" valueType="num">
                                      <p:cBhvr>
                                        <p:cTn id="19" dur="1000" fill="hold"/>
                                        <p:tgtEl>
                                          <p:spTgt spid="27650"/>
                                        </p:tgtEl>
                                        <p:attrNameLst>
                                          <p:attrName>ppt_w</p:attrName>
                                        </p:attrNameLst>
                                      </p:cBhvr>
                                      <p:tavLst>
                                        <p:tav tm="0">
                                          <p:val>
                                            <p:strVal val="#ppt_w*0.70"/>
                                          </p:val>
                                        </p:tav>
                                        <p:tav tm="100000">
                                          <p:val>
                                            <p:strVal val="#ppt_w"/>
                                          </p:val>
                                        </p:tav>
                                      </p:tavLst>
                                    </p:anim>
                                    <p:anim calcmode="lin" valueType="num">
                                      <p:cBhvr>
                                        <p:cTn id="20" dur="1000" fill="hold"/>
                                        <p:tgtEl>
                                          <p:spTgt spid="27650"/>
                                        </p:tgtEl>
                                        <p:attrNameLst>
                                          <p:attrName>ppt_h</p:attrName>
                                        </p:attrNameLst>
                                      </p:cBhvr>
                                      <p:tavLst>
                                        <p:tav tm="0">
                                          <p:val>
                                            <p:strVal val="#ppt_h"/>
                                          </p:val>
                                        </p:tav>
                                        <p:tav tm="100000">
                                          <p:val>
                                            <p:strVal val="#ppt_h"/>
                                          </p:val>
                                        </p:tav>
                                      </p:tavLst>
                                    </p:anim>
                                    <p:animEffect transition="in" filter="fade">
                                      <p:cBhvr>
                                        <p:cTn id="21" dur="1000"/>
                                        <p:tgtEl>
                                          <p:spTgt spid="2765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nodeType="clickEffect">
                                  <p:stCondLst>
                                    <p:cond delay="0"/>
                                  </p:stCondLst>
                                  <p:childTnLst>
                                    <p:set>
                                      <p:cBhvr>
                                        <p:cTn id="25" dur="1" fill="hold">
                                          <p:stCondLst>
                                            <p:cond delay="0"/>
                                          </p:stCondLst>
                                        </p:cTn>
                                        <p:tgtEl>
                                          <p:spTgt spid="27652"/>
                                        </p:tgtEl>
                                        <p:attrNameLst>
                                          <p:attrName>style.visibility</p:attrName>
                                        </p:attrNameLst>
                                      </p:cBhvr>
                                      <p:to>
                                        <p:strVal val="visible"/>
                                      </p:to>
                                    </p:set>
                                    <p:animEffect transition="in" filter="barn(inHorizontal)">
                                      <p:cBhvr>
                                        <p:cTn id="26" dur="500"/>
                                        <p:tgtEl>
                                          <p:spTgt spid="27652"/>
                                        </p:tgtEl>
                                      </p:cBhvr>
                                    </p:animEffect>
                                  </p:childTnLst>
                                </p:cTn>
                              </p:par>
                            </p:childTnLst>
                          </p:cTn>
                        </p:par>
                      </p:childTnLst>
                    </p:cTn>
                  </p:par>
                  <p:par>
                    <p:cTn id="27" fill="hold">
                      <p:stCondLst>
                        <p:cond delay="indefinite"/>
                      </p:stCondLst>
                      <p:childTnLst>
                        <p:par>
                          <p:cTn id="28" fill="hold">
                            <p:stCondLst>
                              <p:cond delay="0"/>
                            </p:stCondLst>
                            <p:childTnLst>
                              <p:par>
                                <p:cTn id="29" presetID="28" presetClass="exit" presetSubtype="0" fill="hold" grpId="1" nodeType="clickEffect">
                                  <p:stCondLst>
                                    <p:cond delay="0"/>
                                  </p:stCondLst>
                                  <p:childTnLst>
                                    <p:anim calcmode="lin" valueType="num">
                                      <p:cBhvr>
                                        <p:cTn id="30" dur="15000"/>
                                        <p:tgtEl>
                                          <p:spTgt spid="2"/>
                                        </p:tgtEl>
                                        <p:attrNameLst>
                                          <p:attrName>ppt_x</p:attrName>
                                        </p:attrNameLst>
                                      </p:cBhvr>
                                      <p:tavLst>
                                        <p:tav tm="0">
                                          <p:val>
                                            <p:strVal val="ppt_x"/>
                                          </p:val>
                                        </p:tav>
                                        <p:tav tm="100000">
                                          <p:val>
                                            <p:strVal val="ppt_x"/>
                                          </p:val>
                                        </p:tav>
                                      </p:tavLst>
                                    </p:anim>
                                    <p:anim calcmode="lin" valueType="num">
                                      <p:cBhvr>
                                        <p:cTn id="31" dur="15000"/>
                                        <p:tgtEl>
                                          <p:spTgt spid="2"/>
                                        </p:tgtEl>
                                        <p:attrNameLst>
                                          <p:attrName>ppt_y</p:attrName>
                                        </p:attrNameLst>
                                      </p:cBhvr>
                                      <p:tavLst>
                                        <p:tav tm="0">
                                          <p:val>
                                            <p:strVal val="ppt_y-1"/>
                                          </p:val>
                                        </p:tav>
                                        <p:tav tm="100000">
                                          <p:val>
                                            <p:strVal val="ppt_y+1"/>
                                          </p:val>
                                        </p:tav>
                                      </p:tavLst>
                                    </p:anim>
                                    <p:set>
                                      <p:cBhvr>
                                        <p:cTn id="32" dur="1" fill="hold">
                                          <p:stCondLst>
                                            <p:cond delay="14999"/>
                                          </p:stCondLst>
                                        </p:cTn>
                                        <p:tgtEl>
                                          <p:spTgt spid="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4" presetClass="exit" presetSubtype="0" decel="100000" fill="hold" nodeType="clickEffect">
                                  <p:stCondLst>
                                    <p:cond delay="0"/>
                                  </p:stCondLst>
                                  <p:childTnLst>
                                    <p:anim calcmode="lin" valueType="num">
                                      <p:cBhvr>
                                        <p:cTn id="36" dur="500"/>
                                        <p:tgtEl>
                                          <p:spTgt spid="27650"/>
                                        </p:tgtEl>
                                        <p:attrNameLst>
                                          <p:attrName>ppt_w</p:attrName>
                                        </p:attrNameLst>
                                      </p:cBhvr>
                                      <p:tavLst>
                                        <p:tav tm="0">
                                          <p:val>
                                            <p:strVal val="ppt_w"/>
                                          </p:val>
                                        </p:tav>
                                        <p:tav tm="100000">
                                          <p:val>
                                            <p:strVal val="ppt_w*0.05"/>
                                          </p:val>
                                        </p:tav>
                                      </p:tavLst>
                                    </p:anim>
                                    <p:anim calcmode="lin" valueType="num">
                                      <p:cBhvr>
                                        <p:cTn id="37" dur="500"/>
                                        <p:tgtEl>
                                          <p:spTgt spid="27650"/>
                                        </p:tgtEl>
                                        <p:attrNameLst>
                                          <p:attrName>ppt_h</p:attrName>
                                        </p:attrNameLst>
                                      </p:cBhvr>
                                      <p:tavLst>
                                        <p:tav tm="0">
                                          <p:val>
                                            <p:strVal val="ppt_h"/>
                                          </p:val>
                                        </p:tav>
                                        <p:tav tm="100000">
                                          <p:val>
                                            <p:strVal val="ppt_h"/>
                                          </p:val>
                                        </p:tav>
                                      </p:tavLst>
                                    </p:anim>
                                    <p:anim calcmode="lin" valueType="num">
                                      <p:cBhvr>
                                        <p:cTn id="38" dur="500"/>
                                        <p:tgtEl>
                                          <p:spTgt spid="27650"/>
                                        </p:tgtEl>
                                        <p:attrNameLst>
                                          <p:attrName>ppt_x</p:attrName>
                                        </p:attrNameLst>
                                      </p:cBhvr>
                                      <p:tavLst>
                                        <p:tav tm="0">
                                          <p:val>
                                            <p:strVal val="ppt_x"/>
                                          </p:val>
                                        </p:tav>
                                        <p:tav tm="100000">
                                          <p:val>
                                            <p:strVal val="ppt_x-.2"/>
                                          </p:val>
                                        </p:tav>
                                      </p:tavLst>
                                    </p:anim>
                                    <p:anim calcmode="lin" valueType="num">
                                      <p:cBhvr>
                                        <p:cTn id="39" dur="500"/>
                                        <p:tgtEl>
                                          <p:spTgt spid="27650"/>
                                        </p:tgtEl>
                                        <p:attrNameLst>
                                          <p:attrName>ppt_y</p:attrName>
                                        </p:attrNameLst>
                                      </p:cBhvr>
                                      <p:tavLst>
                                        <p:tav tm="0">
                                          <p:val>
                                            <p:strVal val="ppt_y"/>
                                          </p:val>
                                        </p:tav>
                                        <p:tav tm="100000">
                                          <p:val>
                                            <p:strVal val="ppt_y"/>
                                          </p:val>
                                        </p:tav>
                                      </p:tavLst>
                                    </p:anim>
                                    <p:animEffect transition="out" filter="fade">
                                      <p:cBhvr>
                                        <p:cTn id="40" dur="500"/>
                                        <p:tgtEl>
                                          <p:spTgt spid="27650"/>
                                        </p:tgtEl>
                                      </p:cBhvr>
                                    </p:animEffect>
                                    <p:set>
                                      <p:cBhvr>
                                        <p:cTn id="41" dur="1" fill="hold">
                                          <p:stCondLst>
                                            <p:cond delay="499"/>
                                          </p:stCondLst>
                                        </p:cTn>
                                        <p:tgtEl>
                                          <p:spTgt spid="2765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8" presetClass="exit" presetSubtype="0" decel="50000" fill="hold" nodeType="clickEffect">
                                  <p:stCondLst>
                                    <p:cond delay="0"/>
                                  </p:stCondLst>
                                  <p:childTnLst>
                                    <p:anim calcmode="lin" valueType="num">
                                      <p:cBhvr>
                                        <p:cTn id="45" dur="1000"/>
                                        <p:tgtEl>
                                          <p:spTgt spid="27652"/>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46" dur="1000"/>
                                        <p:tgtEl>
                                          <p:spTgt spid="27652"/>
                                        </p:tgtEl>
                                        <p:attrNameLst>
                                          <p:attrName>ppt_x</p:attrName>
                                        </p:attrNameLst>
                                      </p:cBhvr>
                                      <p:tavLst>
                                        <p:tav tm="0">
                                          <p:val>
                                            <p:strVal val="ppt_x"/>
                                          </p:val>
                                        </p:tav>
                                        <p:tav tm="50000">
                                          <p:val>
                                            <p:fltVal val="0.95"/>
                                          </p:val>
                                        </p:tav>
                                        <p:tav tm="100000">
                                          <p:val>
                                            <p:fltVal val="-1"/>
                                          </p:val>
                                        </p:tav>
                                      </p:tavLst>
                                    </p:anim>
                                    <p:anim calcmode="lin" valueType="num">
                                      <p:cBhvr>
                                        <p:cTn id="47" dur="1000"/>
                                        <p:tgtEl>
                                          <p:spTgt spid="27652"/>
                                        </p:tgtEl>
                                        <p:attrNameLst>
                                          <p:attrName>ppt_y</p:attrName>
                                        </p:attrNameLst>
                                      </p:cBhvr>
                                      <p:tavLst>
                                        <p:tav tm="0">
                                          <p:val>
                                            <p:strVal val="ppt_y"/>
                                          </p:val>
                                        </p:tav>
                                        <p:tav tm="100000">
                                          <p:val>
                                            <p:strVal val="ppt_y"/>
                                          </p:val>
                                        </p:tav>
                                      </p:tavLst>
                                    </p:anim>
                                    <p:animEffect transition="out" filter="fade">
                                      <p:cBhvr>
                                        <p:cTn id="48" dur="1000"/>
                                        <p:tgtEl>
                                          <p:spTgt spid="27652"/>
                                        </p:tgtEl>
                                      </p:cBhvr>
                                    </p:animEffect>
                                    <p:set>
                                      <p:cBhvr>
                                        <p:cTn id="49" dur="1" fill="hold">
                                          <p:stCondLst>
                                            <p:cond delay="999"/>
                                          </p:stCondLst>
                                        </p:cTn>
                                        <p:tgtEl>
                                          <p:spTgt spid="276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sz="2000" smtClean="0"/>
              <a:t>Jeden Sommer fahre ich mit Familie ins Dorf, um meine Oma zu besuchen. Ich half ihr im Garten sammeln Äpfel, Birne oder passe auf die Kücken und Enten auf.</a:t>
            </a:r>
            <a:endParaRPr lang="ru-RU" sz="2000" smtClean="0"/>
          </a:p>
        </p:txBody>
      </p:sp>
      <p:sp>
        <p:nvSpPr>
          <p:cNvPr id="18434" name="Содержимое 2"/>
          <p:cNvSpPr>
            <a:spLocks noGrp="1"/>
          </p:cNvSpPr>
          <p:nvPr>
            <p:ph idx="1"/>
          </p:nvPr>
        </p:nvSpPr>
        <p:spPr/>
        <p:txBody>
          <a:bodyPr/>
          <a:lstStyle/>
          <a:p>
            <a:endParaRPr lang="ru-RU" smtClean="0"/>
          </a:p>
        </p:txBody>
      </p:sp>
      <p:pic>
        <p:nvPicPr>
          <p:cNvPr id="1026" name="Picture 2" descr="http://cs9298.vk.me/v9298218/1cd9/0Nn9ZJipuNQ.jpg"/>
          <p:cNvPicPr>
            <a:picLocks noChangeAspect="1" noChangeArrowheads="1"/>
          </p:cNvPicPr>
          <p:nvPr/>
        </p:nvPicPr>
        <p:blipFill>
          <a:blip r:embed="rId3"/>
          <a:srcRect/>
          <a:stretch>
            <a:fillRect/>
          </a:stretch>
        </p:blipFill>
        <p:spPr bwMode="auto">
          <a:xfrm>
            <a:off x="107950" y="1916113"/>
            <a:ext cx="4464050" cy="4392612"/>
          </a:xfrm>
          <a:prstGeom prst="rect">
            <a:avLst/>
          </a:prstGeom>
          <a:noFill/>
          <a:ln w="9525">
            <a:noFill/>
            <a:miter lim="800000"/>
            <a:headEnd/>
            <a:tailEnd/>
          </a:ln>
        </p:spPr>
      </p:pic>
      <p:pic>
        <p:nvPicPr>
          <p:cNvPr id="1028" name="Picture 4" descr="http://cs305300.vk.me/v305300218/6e0b/0a1AjcFY75s.jpg"/>
          <p:cNvPicPr>
            <a:picLocks noChangeAspect="1" noChangeArrowheads="1"/>
          </p:cNvPicPr>
          <p:nvPr/>
        </p:nvPicPr>
        <p:blipFill>
          <a:blip r:embed="rId4"/>
          <a:srcRect/>
          <a:stretch>
            <a:fillRect/>
          </a:stretch>
        </p:blipFill>
        <p:spPr bwMode="auto">
          <a:xfrm>
            <a:off x="4492625" y="1916113"/>
            <a:ext cx="4651375" cy="4392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1" presetClass="entr" presetSubtype="0" fill="hold" nodeType="clickEffect">
                                  <p:stCondLst>
                                    <p:cond delay="0"/>
                                  </p:stCondLst>
                                  <p:childTnLst>
                                    <p:set>
                                      <p:cBhvr>
                                        <p:cTn id="13" dur="1000">
                                          <p:stCondLst>
                                            <p:cond delay="0"/>
                                          </p:stCondLst>
                                        </p:cTn>
                                        <p:tgtEl>
                                          <p:spTgt spid="102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1000"/>
                                        <p:tgtEl>
                                          <p:spTgt spid="1028"/>
                                        </p:tgtEl>
                                      </p:cBhvr>
                                    </p:animEffect>
                                    <p:anim calcmode="lin" valueType="num">
                                      <p:cBhvr>
                                        <p:cTn id="19" dur="1000" fill="hold"/>
                                        <p:tgtEl>
                                          <p:spTgt spid="1028"/>
                                        </p:tgtEl>
                                        <p:attrNameLst>
                                          <p:attrName>ppt_x</p:attrName>
                                        </p:attrNameLst>
                                      </p:cBhvr>
                                      <p:tavLst>
                                        <p:tav tm="0">
                                          <p:val>
                                            <p:strVal val="#ppt_x"/>
                                          </p:val>
                                        </p:tav>
                                        <p:tav tm="100000">
                                          <p:val>
                                            <p:strVal val="#ppt_x"/>
                                          </p:val>
                                        </p:tav>
                                      </p:tavLst>
                                    </p:anim>
                                    <p:anim calcmode="lin" valueType="num">
                                      <p:cBhvr>
                                        <p:cTn id="20" dur="900" decel="100000" fill="hold"/>
                                        <p:tgtEl>
                                          <p:spTgt spid="1028"/>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028"/>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xit" presetSubtype="4" fill="hold" grpId="1" nodeType="clickEffect">
                                  <p:stCondLst>
                                    <p:cond delay="0"/>
                                  </p:stCondLst>
                                  <p:childTnLst>
                                    <p:animEffect transition="out" filter="wheel(4)">
                                      <p:cBhvr>
                                        <p:cTn id="25" dur="2000"/>
                                        <p:tgtEl>
                                          <p:spTgt spid="2"/>
                                        </p:tgtEl>
                                      </p:cBhvr>
                                    </p:animEffect>
                                    <p:set>
                                      <p:cBhvr>
                                        <p:cTn id="26" dur="1" fill="hold">
                                          <p:stCondLst>
                                            <p:cond delay="19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2000"/>
                                        <p:tgtEl>
                                          <p:spTgt spid="1028"/>
                                        </p:tgtEl>
                                      </p:cBhvr>
                                    </p:animEffect>
                                    <p:set>
                                      <p:cBhvr>
                                        <p:cTn id="31" dur="1" fill="hold">
                                          <p:stCondLst>
                                            <p:cond delay="1999"/>
                                          </p:stCondLst>
                                        </p:cTn>
                                        <p:tgtEl>
                                          <p:spTgt spid="102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50" presetClass="exit" presetSubtype="0" accel="100000" fill="hold" nodeType="clickEffect">
                                  <p:stCondLst>
                                    <p:cond delay="0"/>
                                  </p:stCondLst>
                                  <p:childTnLst>
                                    <p:anim calcmode="lin" valueType="num">
                                      <p:cBhvr>
                                        <p:cTn id="35" dur="1000"/>
                                        <p:tgtEl>
                                          <p:spTgt spid="1026"/>
                                        </p:tgtEl>
                                        <p:attrNameLst>
                                          <p:attrName>ppt_w</p:attrName>
                                        </p:attrNameLst>
                                      </p:cBhvr>
                                      <p:tavLst>
                                        <p:tav tm="0">
                                          <p:val>
                                            <p:strVal val="ppt_w"/>
                                          </p:val>
                                        </p:tav>
                                        <p:tav tm="100000">
                                          <p:val>
                                            <p:strVal val="ppt_w+.3"/>
                                          </p:val>
                                        </p:tav>
                                      </p:tavLst>
                                    </p:anim>
                                    <p:anim calcmode="lin" valueType="num">
                                      <p:cBhvr>
                                        <p:cTn id="36" dur="1000"/>
                                        <p:tgtEl>
                                          <p:spTgt spid="1026"/>
                                        </p:tgtEl>
                                        <p:attrNameLst>
                                          <p:attrName>ppt_h</p:attrName>
                                        </p:attrNameLst>
                                      </p:cBhvr>
                                      <p:tavLst>
                                        <p:tav tm="0">
                                          <p:val>
                                            <p:strVal val="ppt_h"/>
                                          </p:val>
                                        </p:tav>
                                        <p:tav tm="100000">
                                          <p:val>
                                            <p:strVal val="ppt_h"/>
                                          </p:val>
                                        </p:tav>
                                      </p:tavLst>
                                    </p:anim>
                                    <p:animEffect transition="out" filter="fade">
                                      <p:cBhvr>
                                        <p:cTn id="37" dur="1000"/>
                                        <p:tgtEl>
                                          <p:spTgt spid="1026"/>
                                        </p:tgtEl>
                                      </p:cBhvr>
                                    </p:animEffect>
                                    <p:set>
                                      <p:cBhvr>
                                        <p:cTn id="38" dur="1" fill="hold">
                                          <p:stCondLst>
                                            <p:cond delay="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sz="2800" smtClean="0"/>
              <a:t>Für mich sind die Sommerferien niemals lang genug.              		Sommerferien waren klasse</a:t>
            </a:r>
            <a:r>
              <a:rPr lang="de-DE" sz="2000" smtClean="0"/>
              <a:t>!</a:t>
            </a:r>
            <a:endParaRPr lang="ru-RU" sz="2000" smtClean="0"/>
          </a:p>
        </p:txBody>
      </p:sp>
      <p:sp>
        <p:nvSpPr>
          <p:cNvPr id="20482" name="Содержимое 2"/>
          <p:cNvSpPr>
            <a:spLocks noGrp="1"/>
          </p:cNvSpPr>
          <p:nvPr>
            <p:ph idx="1"/>
          </p:nvPr>
        </p:nvSpPr>
        <p:spPr/>
        <p:txBody>
          <a:bodyPr/>
          <a:lstStyle/>
          <a:p>
            <a:endParaRPr lang="ru-RU" smtClean="0"/>
          </a:p>
        </p:txBody>
      </p:sp>
      <p:pic>
        <p:nvPicPr>
          <p:cNvPr id="1026" name="Picture 2" descr="http://cs9298.vk.me/v9298218/1ce2/GQ4F3quZm0s.jpg"/>
          <p:cNvPicPr>
            <a:picLocks noChangeAspect="1" noChangeArrowheads="1"/>
          </p:cNvPicPr>
          <p:nvPr/>
        </p:nvPicPr>
        <p:blipFill>
          <a:blip r:embed="rId2"/>
          <a:srcRect/>
          <a:stretch>
            <a:fillRect/>
          </a:stretch>
        </p:blipFill>
        <p:spPr bwMode="auto">
          <a:xfrm>
            <a:off x="468313" y="1916113"/>
            <a:ext cx="4156075" cy="3983037"/>
          </a:xfrm>
          <a:prstGeom prst="rect">
            <a:avLst/>
          </a:prstGeom>
          <a:noFill/>
          <a:ln w="9525">
            <a:noFill/>
            <a:miter lim="800000"/>
            <a:headEnd/>
            <a:tailEnd/>
          </a:ln>
        </p:spPr>
      </p:pic>
      <p:pic>
        <p:nvPicPr>
          <p:cNvPr id="1028" name="Picture 4" descr="http://cs9298.vk.me/v9298218/1ce9/WxAT-5Ht37c.jpg"/>
          <p:cNvPicPr>
            <a:picLocks noChangeAspect="1" noChangeArrowheads="1"/>
          </p:cNvPicPr>
          <p:nvPr/>
        </p:nvPicPr>
        <p:blipFill>
          <a:blip r:embed="rId3"/>
          <a:srcRect/>
          <a:stretch>
            <a:fillRect/>
          </a:stretch>
        </p:blipFill>
        <p:spPr bwMode="auto">
          <a:xfrm>
            <a:off x="4572000" y="1916113"/>
            <a:ext cx="4079875" cy="39608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strips(downLeft)">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slide(fromBottom)">
                                      <p:cBhvr>
                                        <p:cTn id="16" dur="5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35" presetClass="exit" presetSubtype="0" fill="hold" grpId="1" nodeType="clickEffect">
                                  <p:stCondLst>
                                    <p:cond delay="0"/>
                                  </p:stCondLst>
                                  <p:childTnLst>
                                    <p:animEffect transition="out" filter="fade">
                                      <p:cBhvr>
                                        <p:cTn id="20" dur="2000"/>
                                        <p:tgtEl>
                                          <p:spTgt spid="2"/>
                                        </p:tgtEl>
                                      </p:cBhvr>
                                    </p:animEffect>
                                    <p:anim calcmode="lin" valueType="num">
                                      <p:cBhvr>
                                        <p:cTn id="21" dur="2000"/>
                                        <p:tgtEl>
                                          <p:spTgt spid="2"/>
                                        </p:tgtEl>
                                        <p:attrNameLst>
                                          <p:attrName>style.rotation</p:attrName>
                                        </p:attrNameLst>
                                      </p:cBhvr>
                                      <p:tavLst>
                                        <p:tav tm="0">
                                          <p:val>
                                            <p:fltVal val="0"/>
                                          </p:val>
                                        </p:tav>
                                        <p:tav tm="100000">
                                          <p:val>
                                            <p:fltVal val="720"/>
                                          </p:val>
                                        </p:tav>
                                      </p:tavLst>
                                    </p:anim>
                                    <p:anim calcmode="lin" valueType="num">
                                      <p:cBhvr>
                                        <p:cTn id="22" dur="2000"/>
                                        <p:tgtEl>
                                          <p:spTgt spid="2"/>
                                        </p:tgtEl>
                                        <p:attrNameLst>
                                          <p:attrName>ppt_h</p:attrName>
                                        </p:attrNameLst>
                                      </p:cBhvr>
                                      <p:tavLst>
                                        <p:tav tm="0">
                                          <p:val>
                                            <p:strVal val="ppt_h"/>
                                          </p:val>
                                        </p:tav>
                                        <p:tav tm="100000">
                                          <p:val>
                                            <p:fltVal val="0"/>
                                          </p:val>
                                        </p:tav>
                                      </p:tavLst>
                                    </p:anim>
                                    <p:anim calcmode="lin" valueType="num">
                                      <p:cBhvr>
                                        <p:cTn id="23" dur="2000"/>
                                        <p:tgtEl>
                                          <p:spTgt spid="2"/>
                                        </p:tgtEl>
                                        <p:attrNameLst>
                                          <p:attrName>ppt_w</p:attrName>
                                        </p:attrNameLst>
                                      </p:cBhvr>
                                      <p:tavLst>
                                        <p:tav tm="0">
                                          <p:val>
                                            <p:strVal val="ppt_w"/>
                                          </p:val>
                                        </p:tav>
                                        <p:tav tm="100000">
                                          <p:val>
                                            <p:fltVal val="0"/>
                                          </p:val>
                                        </p:tav>
                                      </p:tavLst>
                                    </p:anim>
                                    <p:set>
                                      <p:cBhvr>
                                        <p:cTn id="24" dur="1" fill="hold">
                                          <p:stCondLst>
                                            <p:cond delay="1999"/>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3" presetClass="exit" presetSubtype="16" fill="hold" nodeType="clickEffect">
                                  <p:stCondLst>
                                    <p:cond delay="0"/>
                                  </p:stCondLst>
                                  <p:childTnLst>
                                    <p:animEffect transition="out" filter="plus(in)">
                                      <p:cBhvr>
                                        <p:cTn id="28" dur="2000"/>
                                        <p:tgtEl>
                                          <p:spTgt spid="1026"/>
                                        </p:tgtEl>
                                      </p:cBhvr>
                                    </p:animEffect>
                                    <p:set>
                                      <p:cBhvr>
                                        <p:cTn id="29" dur="1" fill="hold">
                                          <p:stCondLst>
                                            <p:cond delay="1999"/>
                                          </p:stCondLst>
                                        </p:cTn>
                                        <p:tgtEl>
                                          <p:spTgt spid="102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2" presetClass="exit" presetSubtype="4" fill="hold" nodeType="clickEffect">
                                  <p:stCondLst>
                                    <p:cond delay="0"/>
                                  </p:stCondLst>
                                  <p:childTnLst>
                                    <p:animEffect transition="out" filter="slide(fromBottom)">
                                      <p:cBhvr>
                                        <p:cTn id="33" dur="500"/>
                                        <p:tgtEl>
                                          <p:spTgt spid="1028"/>
                                        </p:tgtEl>
                                      </p:cBhvr>
                                    </p:animEffect>
                                    <p:set>
                                      <p:cBhvr>
                                        <p:cTn id="34"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The End *)</a:t>
            </a:r>
            <a:endParaRPr lang="ru-RU" smtClean="0"/>
          </a:p>
        </p:txBody>
      </p:sp>
      <p:sp>
        <p:nvSpPr>
          <p:cNvPr id="21506" name="Содержимое 2"/>
          <p:cNvSpPr>
            <a:spLocks noGrp="1"/>
          </p:cNvSpPr>
          <p:nvPr>
            <p:ph idx="1"/>
          </p:nvPr>
        </p:nvSpPr>
        <p:spPr/>
        <p:txBody>
          <a:bodyPr/>
          <a:lstStyle/>
          <a:p>
            <a:endParaRPr lang="ru-RU" smtClean="0"/>
          </a:p>
        </p:txBody>
      </p:sp>
      <p:pic>
        <p:nvPicPr>
          <p:cNvPr id="3" name="Picture 2" descr="http://cs305300.vk.me/v305300218/6e17/LqeNYT1sEvo.jpg"/>
          <p:cNvPicPr>
            <a:picLocks noChangeAspect="1" noChangeArrowheads="1"/>
          </p:cNvPicPr>
          <p:nvPr/>
        </p:nvPicPr>
        <p:blipFill>
          <a:blip r:embed="rId2"/>
          <a:srcRect/>
          <a:stretch>
            <a:fillRect/>
          </a:stretch>
        </p:blipFill>
        <p:spPr bwMode="auto">
          <a:xfrm>
            <a:off x="468313" y="1989138"/>
            <a:ext cx="3598862" cy="3546475"/>
          </a:xfrm>
          <a:prstGeom prst="rect">
            <a:avLst/>
          </a:prstGeom>
          <a:noFill/>
          <a:ln w="9525">
            <a:noFill/>
            <a:miter lim="800000"/>
            <a:headEnd/>
            <a:tailEnd/>
          </a:ln>
        </p:spPr>
      </p:pic>
      <p:pic>
        <p:nvPicPr>
          <p:cNvPr id="21508" name="Picture 4" descr="http://cs305300.vk.me/v305300218/6e20/kmhAut7obpQ.jpg"/>
          <p:cNvPicPr>
            <a:picLocks noChangeAspect="1" noChangeArrowheads="1"/>
          </p:cNvPicPr>
          <p:nvPr/>
        </p:nvPicPr>
        <p:blipFill>
          <a:blip r:embed="rId3"/>
          <a:srcRect/>
          <a:stretch>
            <a:fillRect/>
          </a:stretch>
        </p:blipFill>
        <p:spPr bwMode="auto">
          <a:xfrm>
            <a:off x="4284663" y="2492375"/>
            <a:ext cx="3681412" cy="2835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21508"/>
                                        </p:tgtEl>
                                        <p:attrNameLst>
                                          <p:attrName>style.visibility</p:attrName>
                                        </p:attrNameLst>
                                      </p:cBhvr>
                                      <p:to>
                                        <p:strVal val="visible"/>
                                      </p:to>
                                    </p:set>
                                    <p:anim calcmode="lin" valueType="num">
                                      <p:cBhvr>
                                        <p:cTn id="16" dur="500" decel="50000" fill="hold">
                                          <p:stCondLst>
                                            <p:cond delay="0"/>
                                          </p:stCondLst>
                                        </p:cTn>
                                        <p:tgtEl>
                                          <p:spTgt spid="21508"/>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21508"/>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21508"/>
                                        </p:tgtEl>
                                        <p:attrNameLst>
                                          <p:attrName>ppt_w</p:attrName>
                                        </p:attrNameLst>
                                      </p:cBhvr>
                                      <p:tavLst>
                                        <p:tav tm="0">
                                          <p:val>
                                            <p:strVal val="#ppt_w*.05"/>
                                          </p:val>
                                        </p:tav>
                                        <p:tav tm="100000">
                                          <p:val>
                                            <p:strVal val="#ppt_w"/>
                                          </p:val>
                                        </p:tav>
                                      </p:tavLst>
                                    </p:anim>
                                    <p:anim calcmode="lin" valueType="num">
                                      <p:cBhvr>
                                        <p:cTn id="19" dur="1000" fill="hold"/>
                                        <p:tgtEl>
                                          <p:spTgt spid="21508"/>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21508"/>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21508"/>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21508"/>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2150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2000"/>
                                        <p:tgtEl>
                                          <p:spTgt spid="2"/>
                                        </p:tgtEl>
                                      </p:cBhvr>
                                    </p:animEffect>
                                    <p:set>
                                      <p:cBhvr>
                                        <p:cTn id="28" dur="1" fill="hold">
                                          <p:stCondLst>
                                            <p:cond delay="1999"/>
                                          </p:stCondLst>
                                        </p:cTn>
                                        <p:tgtEl>
                                          <p:spTgt spid="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4" presetClass="exit" presetSubtype="0" decel="100000" fill="hold" nodeType="clickEffect">
                                  <p:stCondLst>
                                    <p:cond delay="0"/>
                                  </p:stCondLst>
                                  <p:childTnLst>
                                    <p:anim calcmode="lin" valueType="num">
                                      <p:cBhvr>
                                        <p:cTn id="32" dur="500"/>
                                        <p:tgtEl>
                                          <p:spTgt spid="3"/>
                                        </p:tgtEl>
                                        <p:attrNameLst>
                                          <p:attrName>ppt_w</p:attrName>
                                        </p:attrNameLst>
                                      </p:cBhvr>
                                      <p:tavLst>
                                        <p:tav tm="0">
                                          <p:val>
                                            <p:strVal val="ppt_w"/>
                                          </p:val>
                                        </p:tav>
                                        <p:tav tm="100000">
                                          <p:val>
                                            <p:strVal val="ppt_w*0.05"/>
                                          </p:val>
                                        </p:tav>
                                      </p:tavLst>
                                    </p:anim>
                                    <p:anim calcmode="lin" valueType="num">
                                      <p:cBhvr>
                                        <p:cTn id="33" dur="500"/>
                                        <p:tgtEl>
                                          <p:spTgt spid="3"/>
                                        </p:tgtEl>
                                        <p:attrNameLst>
                                          <p:attrName>ppt_h</p:attrName>
                                        </p:attrNameLst>
                                      </p:cBhvr>
                                      <p:tavLst>
                                        <p:tav tm="0">
                                          <p:val>
                                            <p:strVal val="ppt_h"/>
                                          </p:val>
                                        </p:tav>
                                        <p:tav tm="100000">
                                          <p:val>
                                            <p:strVal val="ppt_h"/>
                                          </p:val>
                                        </p:tav>
                                      </p:tavLst>
                                    </p:anim>
                                    <p:anim calcmode="lin" valueType="num">
                                      <p:cBhvr>
                                        <p:cTn id="34" dur="500"/>
                                        <p:tgtEl>
                                          <p:spTgt spid="3"/>
                                        </p:tgtEl>
                                        <p:attrNameLst>
                                          <p:attrName>ppt_x</p:attrName>
                                        </p:attrNameLst>
                                      </p:cBhvr>
                                      <p:tavLst>
                                        <p:tav tm="0">
                                          <p:val>
                                            <p:strVal val="ppt_x"/>
                                          </p:val>
                                        </p:tav>
                                        <p:tav tm="100000">
                                          <p:val>
                                            <p:strVal val="ppt_x-.2"/>
                                          </p:val>
                                        </p:tav>
                                      </p:tavLst>
                                    </p:anim>
                                    <p:anim calcmode="lin" valueType="num">
                                      <p:cBhvr>
                                        <p:cTn id="35" dur="500"/>
                                        <p:tgtEl>
                                          <p:spTgt spid="3"/>
                                        </p:tgtEl>
                                        <p:attrNameLst>
                                          <p:attrName>ppt_y</p:attrName>
                                        </p:attrNameLst>
                                      </p:cBhvr>
                                      <p:tavLst>
                                        <p:tav tm="0">
                                          <p:val>
                                            <p:strVal val="ppt_y"/>
                                          </p:val>
                                        </p:tav>
                                        <p:tav tm="100000">
                                          <p:val>
                                            <p:strVal val="ppt_y"/>
                                          </p:val>
                                        </p:tav>
                                      </p:tavLst>
                                    </p:anim>
                                    <p:animEffect transition="out" filter="fad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5" presetClass="exit" presetSubtype="0" fill="hold" nodeType="clickEffect">
                                  <p:stCondLst>
                                    <p:cond delay="0"/>
                                  </p:stCondLst>
                                  <p:childTnLst>
                                    <p:anim calcmode="lin" valueType="num">
                                      <p:cBhvr>
                                        <p:cTn id="41" dur="1000"/>
                                        <p:tgtEl>
                                          <p:spTgt spid="21508"/>
                                        </p:tgtEl>
                                        <p:attrNameLst>
                                          <p:attrName>ppt_w</p:attrName>
                                        </p:attrNameLst>
                                      </p:cBhvr>
                                      <p:tavLst>
                                        <p:tav tm="0">
                                          <p:val>
                                            <p:strVal val="ppt_w"/>
                                          </p:val>
                                        </p:tav>
                                        <p:tav tm="100000">
                                          <p:val>
                                            <p:fltVal val="0"/>
                                          </p:val>
                                        </p:tav>
                                      </p:tavLst>
                                    </p:anim>
                                    <p:anim calcmode="lin" valueType="num">
                                      <p:cBhvr>
                                        <p:cTn id="42" dur="1000"/>
                                        <p:tgtEl>
                                          <p:spTgt spid="21508"/>
                                        </p:tgtEl>
                                        <p:attrNameLst>
                                          <p:attrName>ppt_h</p:attrName>
                                        </p:attrNameLst>
                                      </p:cBhvr>
                                      <p:tavLst>
                                        <p:tav tm="0">
                                          <p:val>
                                            <p:strVal val="ppt_h"/>
                                          </p:val>
                                        </p:tav>
                                        <p:tav tm="100000">
                                          <p:val>
                                            <p:fltVal val="0"/>
                                          </p:val>
                                        </p:tav>
                                      </p:tavLst>
                                    </p:anim>
                                    <p:anim calcmode="lin" valueType="num">
                                      <p:cBhvr>
                                        <p:cTn id="43" dur="1000"/>
                                        <p:tgtEl>
                                          <p:spTgt spid="21508"/>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4" dur="1000"/>
                                        <p:tgtEl>
                                          <p:spTgt spid="21508"/>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5" dur="1" fill="hold">
                                          <p:stCondLst>
                                            <p:cond delay="999"/>
                                          </p:stCondLst>
                                        </p:cTn>
                                        <p:tgtEl>
                                          <p:spTgt spid="215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70</TotalTime>
  <Words>131</Words>
  <Application>Microsoft Office PowerPoint</Application>
  <PresentationFormat>Экран (4:3)</PresentationFormat>
  <Paragraphs>7</Paragraphs>
  <Slides>7</Slides>
  <Notes>1</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4</vt:i4>
      </vt:variant>
      <vt:variant>
        <vt:lpstr>Заголовки слайдов</vt:lpstr>
      </vt:variant>
      <vt:variant>
        <vt:i4>7</vt:i4>
      </vt:variant>
    </vt:vector>
  </HeadingPairs>
  <TitlesOfParts>
    <vt:vector size="15" baseType="lpstr">
      <vt:lpstr>Constantia</vt:lpstr>
      <vt:lpstr>Arial</vt:lpstr>
      <vt:lpstr>Calibri</vt:lpstr>
      <vt:lpstr>Wingdings 2</vt:lpstr>
      <vt:lpstr>Поток</vt:lpstr>
      <vt:lpstr>Поток</vt:lpstr>
      <vt:lpstr>Поток</vt:lpstr>
      <vt:lpstr>Поток</vt:lpstr>
      <vt:lpstr>Слайд 1</vt:lpstr>
      <vt:lpstr>Der Sommer ist die heißeste Jahreszeit. Einige fahren ans Meer, um sich in der Sonne zu liegen und braungebrannt nach Hause zu kommen. Es gibt die Menschen, die ihre Freizeit im Wald, am Ufer eines Flusses gerne verbringen</vt:lpstr>
      <vt:lpstr>Ich liebe die Sommerferien, weil ich dann viel Freizeit habe.</vt:lpstr>
      <vt:lpstr>Іch fuhr im Sommer in ein Ferienlager. Das Ferienlager liegt im Dorf Krasnoilsk.Dort badeten wir im Schwimmbad jede Woche. Auch hatten wir Wettkämpfe Volleyball, Fußball und Pionierball. Wier gingen zur Disko abends, dort hatten wir verschiedene lustige Spiele.</vt:lpstr>
      <vt:lpstr>Jeden Sommer fahre ich mit Familie ins Dorf, um meine Oma zu besuchen. Ich half ihr im Garten sammeln Äpfel, Birne oder passe auf die Kücken und Enten auf.</vt:lpstr>
      <vt:lpstr>Für mich sind die Sommerferien niemals lang genug.                Sommerferien waren klasse!</vt:lpstr>
      <vt:lpstr>The End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Sommerferien</dc:title>
  <dc:creator>Admin</dc:creator>
  <cp:lastModifiedBy>Роджер</cp:lastModifiedBy>
  <cp:revision>8</cp:revision>
  <dcterms:created xsi:type="dcterms:W3CDTF">2013-09-03T18:38:16Z</dcterms:created>
  <dcterms:modified xsi:type="dcterms:W3CDTF">2013-09-04T04:51:18Z</dcterms:modified>
</cp:coreProperties>
</file>