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415"/>
    <a:srgbClr val="FFCCFF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70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79F43-F078-41F5-AC91-6B66BF9B3E34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C8456-DDD2-479B-ACF2-BF7218835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267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430AB-C6F0-402E-B356-5515342B43E7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03A84-A967-4E2D-B26D-5601393E2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4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03A84-A967-4E2D-B26D-5601393E242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8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2A28-1A16-4F01-B29C-9094A2BE068B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66E5F7-8FD3-470C-99ED-E3F853E7F80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2A28-1A16-4F01-B29C-9094A2BE068B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5F7-8FD3-470C-99ED-E3F853E7F8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2A28-1A16-4F01-B29C-9094A2BE068B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5F7-8FD3-470C-99ED-E3F853E7F8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2A28-1A16-4F01-B29C-9094A2BE068B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5F7-8FD3-470C-99ED-E3F853E7F8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2A28-1A16-4F01-B29C-9094A2BE068B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5F7-8FD3-470C-99ED-E3F853E7F80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2A28-1A16-4F01-B29C-9094A2BE068B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5F7-8FD3-470C-99ED-E3F853E7F80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2A28-1A16-4F01-B29C-9094A2BE068B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5F7-8FD3-470C-99ED-E3F853E7F80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2A28-1A16-4F01-B29C-9094A2BE068B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5F7-8FD3-470C-99ED-E3F853E7F8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2A28-1A16-4F01-B29C-9094A2BE068B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5F7-8FD3-470C-99ED-E3F853E7F8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2A28-1A16-4F01-B29C-9094A2BE068B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5F7-8FD3-470C-99ED-E3F853E7F8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2A28-1A16-4F01-B29C-9094A2BE068B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5F7-8FD3-470C-99ED-E3F853E7F8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E0D2A28-1A16-4F01-B29C-9094A2BE068B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966E5F7-8FD3-470C-99ED-E3F853E7F80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1440" y="5301208"/>
            <a:ext cx="6012160" cy="1311696"/>
          </a:xfrm>
        </p:spPr>
        <p:txBody>
          <a:bodyPr>
            <a:normAutofit fontScale="70000" lnSpcReduction="20000"/>
          </a:bodyPr>
          <a:lstStyle/>
          <a:p>
            <a:r>
              <a:rPr lang="de-DE" sz="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Vorbereitet von Olga  Gryzyna</a:t>
            </a:r>
          </a:p>
          <a:p>
            <a:r>
              <a:rPr lang="ru-RU" sz="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</a:t>
            </a:r>
            <a:r>
              <a:rPr lang="de-DE" sz="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Studienjahr </a:t>
            </a:r>
            <a:endParaRPr lang="de-DE" sz="3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de-DE" sz="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Gruppe mA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2186645"/>
            <a:ext cx="4679764" cy="1323439"/>
          </a:xfrm>
          <a:prstGeom prst="rect">
            <a:avLst/>
          </a:prstGeom>
        </p:spPr>
        <p:style>
          <a:lnRef idx="2">
            <a:schemeClr val="accent5"/>
          </a:lnRef>
          <a:fillRef idx="1002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KUNST</a:t>
            </a:r>
            <a:endParaRPr lang="ru-RU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058" y="3510084"/>
            <a:ext cx="7481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Die Genres der Malerei 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699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0712259">
            <a:off x="1910054" y="1752492"/>
            <a:ext cx="532389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DANKE FÜR</a:t>
            </a:r>
            <a:endParaRPr lang="ru-RU" sz="40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de-DE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DIE </a:t>
            </a:r>
            <a:endParaRPr lang="ru-RU" sz="40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de-DE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AUFMERKSAMKEIT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606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37976"/>
            <a:ext cx="4547582" cy="49265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-30465" y="260648"/>
            <a:ext cx="91440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DE" sz="4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Die Malerei </a:t>
            </a:r>
            <a:r>
              <a:rPr lang="ru-RU" sz="4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= </a:t>
            </a:r>
            <a:r>
              <a:rPr lang="de-DE" sz="4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der Gattungen </a:t>
            </a: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de-DE" sz="4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der </a:t>
            </a:r>
            <a:r>
              <a:rPr lang="de-DE" sz="4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bildenden Kunst. </a:t>
            </a:r>
            <a:endParaRPr lang="ru-RU" sz="45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012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75215" y="116632"/>
            <a:ext cx="454804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</a:t>
            </a:r>
            <a:r>
              <a:rPr lang="de-DE" sz="5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erschiedene </a:t>
            </a:r>
          </a:p>
          <a:p>
            <a:pPr algn="ctr"/>
            <a:r>
              <a:rPr lang="de-DE" sz="5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Malereigenres.</a:t>
            </a:r>
            <a:endParaRPr lang="ru-RU" sz="5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2727080"/>
            <a:ext cx="2808312" cy="2145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184113" cy="2300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470192"/>
            <a:ext cx="2082662" cy="23720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3" y="2727079"/>
            <a:ext cx="3007399" cy="2255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8" y="4483840"/>
            <a:ext cx="2688321" cy="2298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4563382"/>
            <a:ext cx="2527665" cy="2219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989" y="1747848"/>
            <a:ext cx="3123103" cy="2540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56" y="214546"/>
            <a:ext cx="1941232" cy="2346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08402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23728" y="332656"/>
            <a:ext cx="50032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Nach Größe </a:t>
            </a:r>
          </a:p>
          <a:p>
            <a:pPr algn="ctr"/>
            <a:r>
              <a:rPr lang="de-DE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der Darstellung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0" y="2236646"/>
            <a:ext cx="4157568" cy="306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2236646"/>
            <a:ext cx="4196866" cy="3064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766885" y="5320627"/>
            <a:ext cx="31277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Monumental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40049" y="5326398"/>
            <a:ext cx="3902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Miniaturmalerei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22534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1111" y="260648"/>
            <a:ext cx="462177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Nach Material </a:t>
            </a:r>
          </a:p>
          <a:p>
            <a:pPr algn="ctr"/>
            <a:r>
              <a:rPr lang="de-DE" sz="5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des Malgrunds </a:t>
            </a:r>
            <a:endParaRPr lang="ru-RU" sz="50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2958329" cy="2448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862114" y="4714515"/>
            <a:ext cx="188115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de-DE" sz="5000" b="1" cap="none" spc="0" dirty="0" smtClean="0">
                <a:ln/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Wand</a:t>
            </a:r>
            <a:endParaRPr lang="ru-RU" sz="5000" b="1" cap="none" spc="0" dirty="0">
              <a:ln/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565" y="2630445"/>
            <a:ext cx="3433023" cy="23295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906441" y="5151173"/>
            <a:ext cx="136127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de-DE" sz="5000" b="1" cap="none" spc="0" dirty="0" smtClean="0">
                <a:ln/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Fels</a:t>
            </a:r>
            <a:endParaRPr lang="ru-RU" sz="5000" b="1" cap="none" spc="0" dirty="0">
              <a:ln/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3300720"/>
            <a:ext cx="2880321" cy="26624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5267711" y="5963175"/>
            <a:ext cx="374653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de-DE" sz="5000" b="1" cap="none" spc="0" dirty="0" smtClean="0">
                <a:ln/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Glasmalerei</a:t>
            </a:r>
            <a:endParaRPr lang="ru-RU" sz="5000" b="1" cap="none" spc="0" dirty="0">
              <a:ln/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6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3423" y="116632"/>
            <a:ext cx="443102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Nach Thema </a:t>
            </a:r>
          </a:p>
          <a:p>
            <a:pPr algn="ctr"/>
            <a:r>
              <a:rPr lang="de-DE" sz="4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der Darstellung</a:t>
            </a:r>
            <a:endParaRPr lang="ru-RU" sz="45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781" y="1810346"/>
            <a:ext cx="3160304" cy="2101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9099" y="3939564"/>
            <a:ext cx="1359667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Genre</a:t>
            </a:r>
            <a:endParaRPr lang="ru-RU" sz="3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4" y="1554542"/>
            <a:ext cx="2922724" cy="2137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69271" y="3691784"/>
            <a:ext cx="178927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Historien</a:t>
            </a:r>
            <a:endParaRPr lang="ru-RU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872" y="1554542"/>
            <a:ext cx="2874388" cy="2137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7369881" y="3662565"/>
            <a:ext cx="176683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Stillleben</a:t>
            </a:r>
            <a:endParaRPr lang="ru-RU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43" y="4009822"/>
            <a:ext cx="1944688" cy="2396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336799" y="6262975"/>
            <a:ext cx="1558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Porträt</a:t>
            </a:r>
            <a:endParaRPr lang="ru-RU" sz="35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21" y="4000260"/>
            <a:ext cx="1981345" cy="2396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638933" y="6262975"/>
            <a:ext cx="406713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Landschaftsmalerei</a:t>
            </a:r>
            <a:endParaRPr lang="ru-RU" sz="35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016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16632"/>
            <a:ext cx="5763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spc="50" dirty="0" smtClean="0">
                <a:ln w="11430"/>
                <a:solidFill>
                  <a:srgbClr val="7E041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Nach Maltechnik</a:t>
            </a:r>
            <a:endParaRPr lang="ru-RU" sz="5400" b="1" spc="50" dirty="0">
              <a:ln w="11430"/>
              <a:solidFill>
                <a:srgbClr val="7E041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74778"/>
            <a:ext cx="2758719" cy="22215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80995" y="3417304"/>
            <a:ext cx="7970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Öl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4" y="3517662"/>
            <a:ext cx="2793844" cy="2206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704104" y="5724367"/>
            <a:ext cx="22631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Tempera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752" y="1174777"/>
            <a:ext cx="2758719" cy="22215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869517" y="3405574"/>
            <a:ext cx="17972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Pastell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242" y="3518340"/>
            <a:ext cx="2793844" cy="2206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503087" y="5725045"/>
            <a:ext cx="41312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Aquarellmalerei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734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332656"/>
            <a:ext cx="6623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Nach Kunstrichtung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1" y="1255986"/>
            <a:ext cx="3636131" cy="2808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80943" y="3982453"/>
            <a:ext cx="24080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Abstrakte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4" y="1255984"/>
            <a:ext cx="3636131" cy="2808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835426" y="3949205"/>
            <a:ext cx="28504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</a:t>
            </a:r>
            <a:r>
              <a:rPr lang="de-DE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ealistische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777" y="3068960"/>
            <a:ext cx="321697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676450" y="6021288"/>
            <a:ext cx="41152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Moderne Malerei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652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051" y="188640"/>
            <a:ext cx="852989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de-DE" sz="5000" b="1" dirty="0" smtClean="0">
                <a:ln/>
                <a:solidFill>
                  <a:schemeClr val="accent3"/>
                </a:solidFill>
              </a:rPr>
              <a:t>Mein Lieblingsmalereigenre</a:t>
            </a:r>
          </a:p>
          <a:p>
            <a:pPr algn="ctr"/>
            <a:r>
              <a:rPr lang="de-DE" sz="5000" b="1" dirty="0" smtClean="0">
                <a:ln/>
                <a:solidFill>
                  <a:schemeClr val="accent3"/>
                </a:solidFill>
              </a:rPr>
              <a:t> ist die Glasmalerei </a:t>
            </a:r>
            <a:endParaRPr lang="ru-RU" sz="5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59" y="1851973"/>
            <a:ext cx="2691022" cy="2615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28" y="4585609"/>
            <a:ext cx="2980484" cy="1723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53" y="1819856"/>
            <a:ext cx="2981005" cy="4489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5" y="4585609"/>
            <a:ext cx="3120553" cy="1723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5" y="1819856"/>
            <a:ext cx="2997698" cy="2647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20001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168</TotalTime>
  <Words>72</Words>
  <Application>Microsoft Office PowerPoint</Application>
  <PresentationFormat>Экран (4:3)</PresentationFormat>
  <Paragraphs>40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17</cp:revision>
  <dcterms:created xsi:type="dcterms:W3CDTF">2012-02-03T07:50:02Z</dcterms:created>
  <dcterms:modified xsi:type="dcterms:W3CDTF">2012-02-03T10:40:04Z</dcterms:modified>
</cp:coreProperties>
</file>