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B093D-7CC6-4C78-9622-390654C6382E}" type="datetimeFigureOut">
              <a:rPr lang="ru-RU"/>
              <a:t>03.05.2014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1CBF6-4A59-449F-A5CE-9B7C00F8A6B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26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1CBF6-4A59-449F-A5CE-9B7C00F8A6BC}" type="slidenum">
              <a:rPr lang="ru-RU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703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1CBF6-4A59-449F-A5CE-9B7C00F8A6BC}" type="slidenum">
              <a:rPr lang="ru-RU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29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1CBF6-4A59-449F-A5CE-9B7C00F8A6BC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93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1CBF6-4A59-449F-A5CE-9B7C00F8A6BC}" type="slidenum">
              <a:rPr lang="ru-RU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097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1CBF6-4A59-449F-A5CE-9B7C00F8A6BC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48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1CBF6-4A59-449F-A5CE-9B7C00F8A6BC}" type="slidenum">
              <a:rPr lang="ru-RU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007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1CBF6-4A59-449F-A5CE-9B7C00F8A6BC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416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1CBF6-4A59-449F-A5CE-9B7C00F8A6BC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137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1CBF6-4A59-449F-A5CE-9B7C00F8A6BC}" type="slidenum">
              <a:rPr lang="ru-RU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940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1CBF6-4A59-449F-A5CE-9B7C00F8A6BC}" type="slidenum">
              <a:rPr lang="ru-RU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927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18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30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008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610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466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626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12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41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45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25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2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97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44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30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09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94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08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6212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n-CL" sz="7200">
                <a:latin typeface="Calibri Light"/>
              </a:rPr>
              <a:t>             </a:t>
            </a:r>
            <a:r>
              <a:rPr lang="arn-CL" sz="7200" b="1">
                <a:latin typeface="Comic Sans MS"/>
              </a:rPr>
              <a:t> Odessa</a:t>
            </a:r>
            <a:endParaRPr lang="ru-RU" sz="7200" b="1">
              <a:latin typeface="Comic Sans MS"/>
            </a:endParaRPr>
          </a:p>
        </p:txBody>
      </p:sp>
      <p:pic>
        <p:nvPicPr>
          <p:cNvPr id="4" name="Объект 3" descr="2013060911110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3562" y="1610279"/>
            <a:ext cx="8401050" cy="4484318"/>
          </a:xfrm>
        </p:spPr>
      </p:pic>
    </p:spTree>
    <p:extLst>
      <p:ext uri="{BB962C8B-B14F-4D97-AF65-F5344CB8AC3E}">
        <p14:creationId xmlns:p14="http://schemas.microsoft.com/office/powerpoint/2010/main" val="1174332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600"/>
              <a:t>Da die Stadt an der Schwarzmeerküste liegt , gibt es hier zahlreiche Sanatorien und Erholungsheime .</a:t>
            </a:r>
            <a:endParaRPr lang="ru-RU" sz="2600"/>
          </a:p>
        </p:txBody>
      </p:sp>
      <p:pic>
        <p:nvPicPr>
          <p:cNvPr id="5" name="Объект 4" descr="odessa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15950" y="2120900"/>
            <a:ext cx="4931413" cy="3598863"/>
          </a:xfrm>
        </p:spPr>
      </p:pic>
      <p:pic>
        <p:nvPicPr>
          <p:cNvPr id="6" name="Объект 5" descr="phpThumb_generated_thumbnail.jpe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654675" y="2146300"/>
            <a:ext cx="4851400" cy="3563674"/>
          </a:xfrm>
        </p:spPr>
      </p:pic>
    </p:spTree>
    <p:extLst>
      <p:ext uri="{BB962C8B-B14F-4D97-AF65-F5344CB8AC3E}">
        <p14:creationId xmlns:p14="http://schemas.microsoft.com/office/powerpoint/2010/main" val="2476995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n-CL" b="1"/>
              <a:t>Odessa ist der größte </a:t>
            </a:r>
            <a:r>
              <a:rPr lang="de-DE" b="1"/>
              <a:t>Seehafen der Ukraine am </a:t>
            </a:r>
            <a:r>
              <a:rPr lang="arn-CL" b="1"/>
              <a:t>Schwarzen Meer .</a:t>
            </a:r>
            <a:endParaRPr lang="ru-RU" b="1"/>
          </a:p>
        </p:txBody>
      </p:sp>
      <p:pic>
        <p:nvPicPr>
          <p:cNvPr id="5" name="Рисунок 4" descr="lechenie odessa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1099" b="2109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arn-CL" sz="1800"/>
              <a:t>Er verbindet die </a:t>
            </a:r>
            <a:r>
              <a:rPr lang="de-DE" sz="1800"/>
              <a:t>Ukraine  mit vielen  Ländern </a:t>
            </a:r>
            <a:r>
              <a:rPr lang="arn-CL" sz="1800"/>
              <a:t>der Welt .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4081539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n-CL"/>
              <a:t>Die </a:t>
            </a:r>
            <a:r>
              <a:rPr lang="de-DE"/>
              <a:t>Stadt Odessa wurde 1794 </a:t>
            </a:r>
            <a:r>
              <a:rPr lang="arn-CL"/>
              <a:t>gegründet .</a:t>
            </a:r>
            <a:endParaRPr lang="ru-RU"/>
          </a:p>
        </p:txBody>
      </p:sp>
      <p:pic>
        <p:nvPicPr>
          <p:cNvPr id="5" name="Объект 4" descr="JIQdDJvYZd4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38734" y="2060575"/>
            <a:ext cx="3324944" cy="4195763"/>
          </a:xfrm>
        </p:spPr>
      </p:pic>
      <p:pic>
        <p:nvPicPr>
          <p:cNvPr id="6" name="Объект 5" descr="I7WIroe-Lbk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726113" y="2578100"/>
            <a:ext cx="4775731" cy="3076575"/>
          </a:xfrm>
        </p:spPr>
      </p:pic>
    </p:spTree>
    <p:extLst>
      <p:ext uri="{BB962C8B-B14F-4D97-AF65-F5344CB8AC3E}">
        <p14:creationId xmlns:p14="http://schemas.microsoft.com/office/powerpoint/2010/main" val="358999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n-CL" sz="2600"/>
              <a:t>Sie gehört der Einwohnerzahl nach zu den 6 </a:t>
            </a:r>
            <a:r>
              <a:rPr lang="de-DE" sz="2600"/>
              <a:t>größten Städten der Ukraine</a:t>
            </a:r>
            <a:r>
              <a:rPr lang="arn-CL" sz="2600"/>
              <a:t>, weil hier mehr als 1,1 Mio Menschen leben .</a:t>
            </a:r>
            <a:endParaRPr lang="ru-RU" sz="2600"/>
          </a:p>
        </p:txBody>
      </p:sp>
      <p:pic>
        <p:nvPicPr>
          <p:cNvPr id="4" name="Объект 3" descr="MMyL7J5Pioc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108" y="2003425"/>
            <a:ext cx="7215830" cy="4443413"/>
          </a:xfrm>
        </p:spPr>
      </p:pic>
    </p:spTree>
    <p:extLst>
      <p:ext uri="{BB962C8B-B14F-4D97-AF65-F5344CB8AC3E}">
        <p14:creationId xmlns:p14="http://schemas.microsoft.com/office/powerpoint/2010/main" val="1454017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n-CL" sz="2400"/>
              <a:t>An den 14 </a:t>
            </a:r>
            <a:r>
              <a:rPr lang="de-DE" sz="2400"/>
              <a:t>Hochschulen von Odessa studieren  Tausende Studenten aus vielen Städten der Ukraine</a:t>
            </a:r>
            <a:r>
              <a:rPr lang="arn-CL" sz="2400"/>
              <a:t>. Odessa ist </a:t>
            </a:r>
            <a:r>
              <a:rPr lang="de-DE" sz="2400"/>
              <a:t>ein größes Kulturzentrum der </a:t>
            </a:r>
            <a:r>
              <a:rPr lang="arn-CL" sz="2400"/>
              <a:t>Ukraine .</a:t>
            </a:r>
            <a:endParaRPr lang="ru-RU" sz="2400"/>
          </a:p>
        </p:txBody>
      </p:sp>
      <p:pic>
        <p:nvPicPr>
          <p:cNvPr id="5" name="Объект 4" descr="93464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40408" y="2120900"/>
            <a:ext cx="5103130" cy="3465513"/>
          </a:xfrm>
        </p:spPr>
      </p:pic>
      <p:pic>
        <p:nvPicPr>
          <p:cNvPr id="6" name="Объект 5" descr="studenci.jpe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654675" y="2120900"/>
            <a:ext cx="5232400" cy="3481441"/>
          </a:xfrm>
        </p:spPr>
      </p:pic>
    </p:spTree>
    <p:extLst>
      <p:ext uri="{BB962C8B-B14F-4D97-AF65-F5344CB8AC3E}">
        <p14:creationId xmlns:p14="http://schemas.microsoft.com/office/powerpoint/2010/main" val="3361045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/>
              <a:t>Hier gibt es 6 Theater , eine Philharmonie , eine Zirkus , mehrere Museen und ein Filmstudio .</a:t>
            </a:r>
            <a:endParaRPr lang="ru-RU" sz="3600"/>
          </a:p>
        </p:txBody>
      </p:sp>
      <p:pic>
        <p:nvPicPr>
          <p:cNvPr id="5" name="Объект 4" descr="File_87769855CjU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03313" y="2439704"/>
            <a:ext cx="4395787" cy="3437505"/>
          </a:xfrm>
        </p:spPr>
      </p:pic>
      <p:pic>
        <p:nvPicPr>
          <p:cNvPr id="6" name="Объект 5" descr="picturepicture_5162675842125_69639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654675" y="2443163"/>
            <a:ext cx="5098685" cy="3406775"/>
          </a:xfrm>
        </p:spPr>
      </p:pic>
    </p:spTree>
    <p:extLst>
      <p:ext uri="{BB962C8B-B14F-4D97-AF65-F5344CB8AC3E}">
        <p14:creationId xmlns:p14="http://schemas.microsoft.com/office/powerpoint/2010/main" val="607025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n-CL" sz="2400"/>
              <a:t>Dereybassiwskastraße ist die </a:t>
            </a:r>
            <a:r>
              <a:rPr lang="de-DE" sz="2400"/>
              <a:t>schönste Straße der Stadt .</a:t>
            </a:r>
            <a:r>
              <a:rPr lang="arn-CL" sz="2400"/>
              <a:t> Eigenartige , alte in verschiedene Farben gestrichene Gebäude schmücken das Zentrum der Stadt .</a:t>
            </a:r>
            <a:endParaRPr lang="ru-RU" sz="2400"/>
          </a:p>
        </p:txBody>
      </p:sp>
      <p:pic>
        <p:nvPicPr>
          <p:cNvPr id="5" name="Объект 4" descr="deribasovskaya-ulica-odessa-3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03313" y="2510036"/>
            <a:ext cx="4395787" cy="3296840"/>
          </a:xfrm>
        </p:spPr>
      </p:pic>
      <p:pic>
        <p:nvPicPr>
          <p:cNvPr id="6" name="Объект 5" descr="4cda5d13091292342c072b96f9739356688f7919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654675" y="2506624"/>
            <a:ext cx="4395788" cy="3298902"/>
          </a:xfrm>
        </p:spPr>
      </p:pic>
    </p:spTree>
    <p:extLst>
      <p:ext uri="{BB962C8B-B14F-4D97-AF65-F5344CB8AC3E}">
        <p14:creationId xmlns:p14="http://schemas.microsoft.com/office/powerpoint/2010/main" val="1625241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n-CL" sz="3600"/>
              <a:t>Nicht weniger bekannt ist die Potjomkintreppe, die zum Seehafen führt.</a:t>
            </a:r>
            <a:endParaRPr lang="ru-RU" sz="3600"/>
          </a:p>
        </p:txBody>
      </p:sp>
      <p:pic>
        <p:nvPicPr>
          <p:cNvPr id="4" name="Объект 3" descr="008f7109867a4962d7365967c6aac87987e41f6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0388" y="2270833"/>
            <a:ext cx="7034212" cy="4353805"/>
          </a:xfrm>
        </p:spPr>
      </p:pic>
    </p:spTree>
    <p:extLst>
      <p:ext uri="{BB962C8B-B14F-4D97-AF65-F5344CB8AC3E}">
        <p14:creationId xmlns:p14="http://schemas.microsoft.com/office/powerpoint/2010/main" val="1521530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03325" y="6346526"/>
            <a:ext cx="5086350" cy="420987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5826" y="5587255"/>
            <a:ext cx="5092700" cy="1251548"/>
          </a:xfrm>
        </p:spPr>
        <p:txBody>
          <a:bodyPr>
            <a:normAutofit fontScale="90000"/>
          </a:bodyPr>
          <a:lstStyle/>
          <a:p>
            <a:r>
              <a:rPr lang="arn-CL"/>
              <a:t>Eine führende Rolle im Kulturleben der Stadt gehört dem Staatlichen Akademischen Theater für Oper und Ballett , dessen Gebäude mit Recht </a:t>
            </a:r>
            <a:r>
              <a:rPr lang="de-DE"/>
              <a:t>als eines der schönsten Theater </a:t>
            </a:r>
            <a:r>
              <a:rPr lang="arn-CL"/>
              <a:t>der Welt gilt . </a:t>
            </a:r>
            <a:r>
              <a:rPr lang="de-DE"/>
              <a:t>Viele Einwohner und Gäste der Stadt besuchen das Theater und bekommen dabei ein </a:t>
            </a:r>
            <a:r>
              <a:rPr lang="arn-CL"/>
              <a:t>großes Vergnügen .</a:t>
            </a:r>
            <a:endParaRPr lang="ru-RU"/>
          </a:p>
        </p:txBody>
      </p:sp>
      <p:pic>
        <p:nvPicPr>
          <p:cNvPr id="5" name="Рисунок 4" descr="39_big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3222" r="13222"/>
          <a:stretch>
            <a:fillRect/>
          </a:stretch>
        </p:blipFill>
        <p:spPr>
          <a:xfrm>
            <a:off x="6029641" y="460218"/>
            <a:ext cx="4099679" cy="5860586"/>
          </a:xfrm>
        </p:spPr>
      </p:pic>
    </p:spTree>
    <p:extLst>
      <p:ext uri="{BB962C8B-B14F-4D97-AF65-F5344CB8AC3E}">
        <p14:creationId xmlns:p14="http://schemas.microsoft.com/office/powerpoint/2010/main" val="38558429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0</Words>
  <Application>Microsoft Office PowerPoint</Application>
  <PresentationFormat>Широкоэкранный</PresentationFormat>
  <Paragraphs>0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Ион</vt:lpstr>
      <vt:lpstr>              Odessa</vt:lpstr>
      <vt:lpstr>Odessa ist der größte Seehafen der Ukraine am Schwarzen Meer .</vt:lpstr>
      <vt:lpstr>Die Stadt Odessa wurde 1794 gegründet .</vt:lpstr>
      <vt:lpstr>Sie gehört der Einwohnerzahl nach zu den 6 größten Städten der Ukraine, weil hier mehr als 1,1 Mio Menschen leben .</vt:lpstr>
      <vt:lpstr>An den 14 Hochschulen von Odessa studieren  Tausende Studenten aus vielen Städten der Ukraine. Odessa ist ein größes Kulturzentrum der Ukraine .</vt:lpstr>
      <vt:lpstr>Hier gibt es 6 Theater , eine Philharmonie , eine Zirkus , mehrere Museen und ein Filmstudio .</vt:lpstr>
      <vt:lpstr>Dereybassiwskastraße ist die schönste Straße der Stadt . Eigenartige , alte in verschiedene Farben gestrichene Gebäude schmücken das Zentrum der Stadt .</vt:lpstr>
      <vt:lpstr>Nicht weniger bekannt ist die Potjomkintreppe, die zum Seehafen führt.</vt:lpstr>
      <vt:lpstr>Eine führende Rolle im Kulturleben der Stadt gehört dem Staatlichen Akademischen Theater für Oper und Ballett , dessen Gebäude mit Recht als eines der schönsten Theater der Welt gilt . Viele Einwohner und Gäste der Stadt besuchen das Theater und bekommen dabei ein großes Vergnügen .</vt:lpstr>
      <vt:lpstr>Da die Stadt an der Schwarzmeerküste liegt , gibt es hier zahlreiche Sanatorien und Erholungsheime 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Odessa</dc:title>
  <dc:creator/>
  <cp:lastModifiedBy/>
  <cp:revision>2</cp:revision>
  <dcterms:created xsi:type="dcterms:W3CDTF">2012-07-30T23:42:41Z</dcterms:created>
  <dcterms:modified xsi:type="dcterms:W3CDTF">2014-05-03T15:30:55Z</dcterms:modified>
</cp:coreProperties>
</file>