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79" r:id="rId3"/>
    <p:sldId id="278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9933FF"/>
    <a:srgbClr val="33CC33"/>
    <a:srgbClr val="FF9966"/>
    <a:srgbClr val="FF0066"/>
    <a:srgbClr val="A77E19"/>
    <a:srgbClr val="0066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86" d="100"/>
          <a:sy n="86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C531B9-5962-4A65-8D5B-2928DA0FFF7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E751D-BCED-4974-8F0E-E35DD6A84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C6B1-D5CD-4003-8D8E-47E841E3E72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286C-8B81-446C-A760-63E7E2A3F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5F8E-CC95-459B-B662-CA21178A240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3CFB-8597-4BE4-895C-DF0658BB5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C640-6498-4561-8AC4-A957EE18F15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324B-397E-4D33-BE8A-062708C7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2E0E-9DDC-4CF2-B33C-0FE03EE2F97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B63F-A2FD-48C8-ADB3-A4678460D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0662-21E9-4585-91C5-415A0655FBF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8EC1-5413-4B24-A5D7-968EE6266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7B8-B978-4CDD-A50F-AA7D8078DB7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CA67-0808-400E-AD0D-F6DFAEBBD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25E9-3E36-4478-8811-C560C1DDEBB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B869-104A-4870-BAE0-025E7F78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F7DB-DF8A-4D1C-8232-18D1EA837DC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CE29-C65E-41C5-A811-A7EAAD9FD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03D1-BFB3-4A4E-9A8D-8ACB857DE94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97E4-9FD4-43A9-98BD-926333AE1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6DDC-D245-4220-A033-E7A34082BAA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655B-8F8B-4374-8247-E0F09334F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0530-155B-4A82-BF82-71884E748DC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3BF4-C1D2-4643-9746-243646984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FE75A-BBD8-4B0F-AF84-1837A3A992C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B762DF-A139-46FD-BE3F-DD57B6E0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8137525" cy="143986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de-DE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Feste</a:t>
            </a:r>
            <a:r>
              <a:rPr lang="de-DE" sz="4800" b="1" smtClean="0">
                <a:solidFill>
                  <a:srgbClr val="0066FF"/>
                </a:solidFill>
              </a:rPr>
              <a:t> </a:t>
            </a:r>
            <a:r>
              <a:rPr lang="de-DE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</a:t>
            </a:r>
            <a:r>
              <a:rPr lang="de-DE" sz="4800" b="1" smtClean="0">
                <a:solidFill>
                  <a:srgbClr val="0066FF"/>
                </a:solidFill>
              </a:rPr>
              <a:t> </a:t>
            </a:r>
            <a:r>
              <a:rPr lang="de-DE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Feiertage</a:t>
            </a:r>
            <a:endParaRPr lang="ru-RU" sz="4800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de-DE" sz="4800" b="1" smtClean="0">
                <a:solidFill>
                  <a:srgbClr val="0066FF"/>
                </a:solidFill>
              </a:rPr>
              <a:t> </a:t>
            </a:r>
            <a:r>
              <a:rPr lang="de-DE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de-DE" sz="4800" b="1" smtClean="0">
                <a:solidFill>
                  <a:srgbClr val="0066FF"/>
                </a:solidFill>
              </a:rPr>
              <a:t>  </a:t>
            </a:r>
            <a:r>
              <a:rPr lang="de-DE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Deutschland</a:t>
            </a:r>
            <a:endParaRPr lang="ru-RU" sz="4800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435600" y="486886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795963" y="4797425"/>
            <a:ext cx="3024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err="1"/>
              <a:t>Präsentation</a:t>
            </a:r>
            <a:r>
              <a:rPr lang="ru-RU" dirty="0"/>
              <a:t> </a:t>
            </a:r>
            <a:r>
              <a:rPr lang="ru-RU" dirty="0" err="1"/>
              <a:t>vorbereitet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 err="1"/>
              <a:t>Oxana</a:t>
            </a:r>
            <a:r>
              <a:rPr lang="en-US" dirty="0"/>
              <a:t> </a:t>
            </a:r>
            <a:r>
              <a:rPr lang="en-US" dirty="0" err="1" smtClean="0"/>
              <a:t>Bondar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4355" name="Picture 19" descr="4620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789363"/>
            <a:ext cx="4267200" cy="2857500"/>
          </a:xfrm>
          <a:prstGeom prst="rect">
            <a:avLst/>
          </a:prstGeom>
          <a:noFill/>
        </p:spPr>
      </p:pic>
      <p:pic>
        <p:nvPicPr>
          <p:cNvPr id="14356" name="Picture 20" descr="images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3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31913" y="2276475"/>
            <a:ext cx="6408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D</a:t>
            </a:r>
            <a:r>
              <a:rPr lang="ru-RU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 größte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Feiertage in </a:t>
            </a:r>
            <a:r>
              <a:rPr lang="en-US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Deutschland</a:t>
            </a:r>
            <a:r>
              <a:rPr lang="en-US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sind:</a:t>
            </a:r>
            <a:endParaRPr lang="ru-RU" sz="40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5" name="Picture 5" descr="загруженное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808288" cy="1870075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71550" y="19161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Fasching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7" name="Picture 7" descr="rozhdestvo_hristovo_oboi_rabochego_st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15888"/>
            <a:ext cx="3030537" cy="1893887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95738" y="198913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Weihnachten</a:t>
            </a:r>
          </a:p>
        </p:txBody>
      </p:sp>
      <p:pic>
        <p:nvPicPr>
          <p:cNvPr id="15370" name="Picture 10" descr="gn6003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15888"/>
            <a:ext cx="2808288" cy="1919287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838950" y="198913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Muttertag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74" name="Picture 14" descr="Ostere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852738"/>
            <a:ext cx="2339975" cy="1555750"/>
          </a:xfrm>
          <a:prstGeom prst="rect">
            <a:avLst/>
          </a:prstGeom>
          <a:noFill/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55650" y="4365625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Ostern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76" name="Picture 16" descr="brandenburger-tor-im-adv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573463"/>
            <a:ext cx="2808287" cy="1879600"/>
          </a:xfrm>
          <a:prstGeom prst="rect">
            <a:avLst/>
          </a:prstGeom>
          <a:noFill/>
        </p:spPr>
      </p:pic>
      <p:pic>
        <p:nvPicPr>
          <p:cNvPr id="15377" name="Picture 17" descr="15_m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924175"/>
            <a:ext cx="2484437" cy="1584325"/>
          </a:xfrm>
          <a:prstGeom prst="rect">
            <a:avLst/>
          </a:prstGeom>
          <a:noFill/>
        </p:spPr>
      </p:pic>
      <p:pic>
        <p:nvPicPr>
          <p:cNvPr id="15378" name="Picture 18" descr="images (6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5010150"/>
            <a:ext cx="2476500" cy="1847850"/>
          </a:xfrm>
          <a:prstGeom prst="rect">
            <a:avLst/>
          </a:prstGeom>
          <a:noFill/>
        </p:spPr>
      </p:pic>
      <p:pic>
        <p:nvPicPr>
          <p:cNvPr id="15379" name="Picture 19" descr="Den-Svyatogo-Valentina-v-restorane-CHervona-kalina_fu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5013325"/>
            <a:ext cx="2578100" cy="1844675"/>
          </a:xfrm>
          <a:prstGeom prst="rect">
            <a:avLst/>
          </a:prstGeom>
          <a:noFill/>
        </p:spPr>
      </p:pic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995738" y="5373688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Silvester</a:t>
            </a:r>
            <a:endParaRPr lang="ru-RU" sz="20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48488" y="44370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Nikolaustag</a:t>
            </a:r>
            <a:endParaRPr lang="ru-RU" sz="20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555875" y="6491288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Tag der Arbeit</a:t>
            </a:r>
            <a:endParaRPr lang="ru-RU" sz="20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859338" y="646112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Valentinstag</a:t>
            </a:r>
            <a:endParaRPr lang="ru-RU" sz="20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8" grpId="0"/>
      <p:bldP spid="15371" grpId="0"/>
      <p:bldP spid="15375" grpId="0"/>
      <p:bldP spid="15380" grpId="0"/>
      <p:bldP spid="15381" grpId="0"/>
      <p:bldP spid="15382" grpId="0"/>
      <p:bldP spid="153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562225" y="2565400"/>
            <a:ext cx="40052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Muttertag</a:t>
            </a:r>
            <a:endParaRPr lang="ru-RU" sz="6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364490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Dieser Tag ist der zweite Sontag im Mai.</a:t>
            </a:r>
            <a:endParaRPr lang="ru-RU" sz="2400"/>
          </a:p>
        </p:txBody>
      </p:sp>
      <p:pic>
        <p:nvPicPr>
          <p:cNvPr id="16400" name="Picture 16" descr="091f84b01e7bb7d3283ede584a9712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92600"/>
            <a:ext cx="3095625" cy="2316163"/>
          </a:xfrm>
          <a:prstGeom prst="rect">
            <a:avLst/>
          </a:prstGeom>
          <a:noFill/>
        </p:spPr>
      </p:pic>
      <p:pic>
        <p:nvPicPr>
          <p:cNvPr id="16401" name="Picture 17" descr="gn6003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2857500" cy="1952625"/>
          </a:xfrm>
          <a:prstGeom prst="rect">
            <a:avLst/>
          </a:prstGeom>
          <a:noFill/>
        </p:spPr>
      </p:pic>
      <p:pic>
        <p:nvPicPr>
          <p:cNvPr id="16402" name="Picture 18" descr="i4za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60350"/>
            <a:ext cx="2909887" cy="1781175"/>
          </a:xfrm>
          <a:prstGeom prst="rect">
            <a:avLst/>
          </a:prstGeom>
          <a:noFill/>
        </p:spPr>
      </p:pic>
      <p:pic>
        <p:nvPicPr>
          <p:cNvPr id="16403" name="Picture 19" descr="images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581525"/>
            <a:ext cx="2892425" cy="1843088"/>
          </a:xfrm>
          <a:prstGeom prst="rect">
            <a:avLst/>
          </a:prstGeom>
          <a:noFill/>
        </p:spPr>
      </p:pic>
      <p:pic>
        <p:nvPicPr>
          <p:cNvPr id="16404" name="Picture 20" descr="images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549275"/>
            <a:ext cx="2735262" cy="2085975"/>
          </a:xfrm>
          <a:prstGeom prst="rect">
            <a:avLst/>
          </a:prstGeom>
          <a:noFill/>
        </p:spPr>
      </p:pic>
      <p:pic>
        <p:nvPicPr>
          <p:cNvPr id="16405" name="Picture 21" descr="u63_0528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5313" y="4076700"/>
            <a:ext cx="2198687" cy="26368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95513" y="3284538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Dieses Fest ist am 6. Dezember.</a:t>
            </a:r>
            <a:endParaRPr lang="ru-RU" sz="240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68538" y="1557338"/>
            <a:ext cx="5183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8175" y="2276475"/>
            <a:ext cx="54721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Nikolaustag</a:t>
            </a:r>
            <a:endParaRPr lang="ru-RU" sz="6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1" name="Picture 7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938338" cy="2395538"/>
          </a:xfrm>
          <a:prstGeom prst="rect">
            <a:avLst/>
          </a:prstGeom>
          <a:noFill/>
        </p:spPr>
      </p:pic>
      <p:pic>
        <p:nvPicPr>
          <p:cNvPr id="36872" name="Picture 8" descr="6a00d83451836169e201539429b050970b-6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89363"/>
            <a:ext cx="2841625" cy="2841625"/>
          </a:xfrm>
          <a:prstGeom prst="rect">
            <a:avLst/>
          </a:prstGeom>
          <a:noFill/>
        </p:spPr>
      </p:pic>
      <p:pic>
        <p:nvPicPr>
          <p:cNvPr id="36873" name="Picture 9" descr="80785133_3370771_20068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933825"/>
            <a:ext cx="2663825" cy="2663825"/>
          </a:xfrm>
          <a:prstGeom prst="rect">
            <a:avLst/>
          </a:prstGeom>
          <a:noFill/>
        </p:spPr>
      </p:pic>
      <p:pic>
        <p:nvPicPr>
          <p:cNvPr id="36874" name="Picture 10" descr="images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716338"/>
            <a:ext cx="2120900" cy="2957512"/>
          </a:xfrm>
          <a:prstGeom prst="rect">
            <a:avLst/>
          </a:prstGeom>
          <a:noFill/>
        </p:spPr>
      </p:pic>
      <p:pic>
        <p:nvPicPr>
          <p:cNvPr id="36876" name="Picture 12" descr="Николай_0a22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115888"/>
            <a:ext cx="3162300" cy="2371725"/>
          </a:xfrm>
          <a:prstGeom prst="rect">
            <a:avLst/>
          </a:prstGeom>
          <a:noFill/>
        </p:spPr>
      </p:pic>
      <p:pic>
        <p:nvPicPr>
          <p:cNvPr id="36877" name="Picture 13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692150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76375" y="2349500"/>
            <a:ext cx="6264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Valentinstag</a:t>
            </a:r>
            <a:endParaRPr lang="ru-RU" sz="6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339975" y="3429000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Dieses Fest ist am 14. Februar.</a:t>
            </a:r>
            <a:endParaRPr lang="ru-RU" sz="2400"/>
          </a:p>
        </p:txBody>
      </p:sp>
      <p:pic>
        <p:nvPicPr>
          <p:cNvPr id="3789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3276600" cy="1943100"/>
          </a:xfrm>
          <a:prstGeom prst="rect">
            <a:avLst/>
          </a:prstGeom>
          <a:noFill/>
        </p:spPr>
      </p:pic>
      <p:pic>
        <p:nvPicPr>
          <p:cNvPr id="37895" name="Picture 7" descr="11648213-n----n---noe--n--n--n-n-n---n--n--n----------noe---n-n--------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232025" cy="2232025"/>
          </a:xfrm>
          <a:prstGeom prst="rect">
            <a:avLst/>
          </a:prstGeom>
          <a:noFill/>
        </p:spPr>
      </p:pic>
      <p:pic>
        <p:nvPicPr>
          <p:cNvPr id="37896" name="Picture 8" descr="aae0ad3c5d1701a202fdf3fd37d1d3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149725"/>
            <a:ext cx="2592388" cy="2584450"/>
          </a:xfrm>
          <a:prstGeom prst="rect">
            <a:avLst/>
          </a:prstGeom>
          <a:noFill/>
        </p:spPr>
      </p:pic>
      <p:pic>
        <p:nvPicPr>
          <p:cNvPr id="37897" name="Picture 9" descr="e52c0b99cb806f9b87093d37aa8bb02e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076700"/>
            <a:ext cx="2665413" cy="2665413"/>
          </a:xfrm>
          <a:prstGeom prst="rect">
            <a:avLst/>
          </a:prstGeom>
          <a:noFill/>
        </p:spPr>
      </p:pic>
      <p:pic>
        <p:nvPicPr>
          <p:cNvPr id="37898" name="Picture 10" descr="Saint_Valentines_Day_Candy_Valentine_s_Day_01316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620713"/>
            <a:ext cx="2555875" cy="1917700"/>
          </a:xfrm>
          <a:prstGeom prst="rect">
            <a:avLst/>
          </a:prstGeom>
          <a:noFill/>
        </p:spPr>
      </p:pic>
      <p:pic>
        <p:nvPicPr>
          <p:cNvPr id="37899" name="Picture 11" descr="images (5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508500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4213" y="2060575"/>
            <a:ext cx="82089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Vielen Dank für Ihre Aufmerksamkeit</a:t>
            </a:r>
            <a:endParaRPr lang="ru-RU" sz="6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1151</TotalTime>
  <Words>61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 and inventors</dc:title>
  <dc:subject>It’s Difficult to Imagine It as an Invention</dc:subject>
  <dc:creator>Шох М.В.</dc:creator>
  <cp:lastModifiedBy>User</cp:lastModifiedBy>
  <cp:revision>306</cp:revision>
  <dcterms:created xsi:type="dcterms:W3CDTF">2008-12-12T12:25:12Z</dcterms:created>
  <dcterms:modified xsi:type="dcterms:W3CDTF">2014-06-04T18:51:51Z</dcterms:modified>
</cp:coreProperties>
</file>