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68" r:id="rId3"/>
    <p:sldId id="269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78" d="100"/>
          <a:sy n="78" d="100"/>
        </p:scale>
        <p:origin x="-8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4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8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7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1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3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0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0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7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2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9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6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6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74958-2C67-4505-9554-996D8FBE69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8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0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403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7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7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53BFC-D751-4E40-A667-81CFD691AE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50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EE7A7-859F-4566-A137-AC2FBBA782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9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ED7-CFB2-43B1-98C1-5C458D784A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9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4A0D-023D-4A96-88B9-711AF22B0F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8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B2FF-AD62-4C80-B434-8C2E07D2FE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6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2A72-91F4-4043-83AE-90FAFB6CFB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6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281E-1171-42F7-BD86-8EA92B7C00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5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9BD8-F107-4728-8EE5-C585ABA1DA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2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BFF8A-7A40-471C-A189-408A7EC430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25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D0B1-C8D8-4885-8572-6E699CA07E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CE46-5772-4A8D-9652-C96FFB3866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78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565735"/>
            <a:ext cx="7056437" cy="1286878"/>
          </a:xfrm>
        </p:spPr>
        <p:txBody>
          <a:bodyPr/>
          <a:lstStyle/>
          <a:p>
            <a:r>
              <a:rPr lang="arn-CL">
                <a:latin typeface="Century Gothic"/>
              </a:rPr>
              <a:t>             </a:t>
            </a:r>
            <a:r>
              <a:rPr lang="arn-CL" sz="5400" b="1">
                <a:latin typeface="Comic Sans MS"/>
              </a:rPr>
              <a:t>Stuttgart</a:t>
            </a:r>
            <a:endParaRPr lang="ru-RU" sz="5400" b="1">
              <a:latin typeface="Comic Sans MS"/>
            </a:endParaRPr>
          </a:p>
        </p:txBody>
      </p:sp>
      <p:pic>
        <p:nvPicPr>
          <p:cNvPr id="5" name="Объект 4" descr="removals to stuttgar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3338" y="1858963"/>
            <a:ext cx="4610101" cy="3333803"/>
          </a:xfrm>
        </p:spPr>
      </p:pic>
      <p:pic>
        <p:nvPicPr>
          <p:cNvPr id="6" name="Объект 5" descr="steiger-ferris-wheel-stuttgart-free-desktop-city-wallpaper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28365" y="1855211"/>
            <a:ext cx="4637088" cy="3334120"/>
          </a:xfrm>
        </p:spPr>
      </p:pic>
    </p:spTree>
    <p:extLst>
      <p:ext uri="{BB962C8B-B14F-4D97-AF65-F5344CB8AC3E}">
        <p14:creationId xmlns:p14="http://schemas.microsoft.com/office/powerpoint/2010/main" val="143059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n-CL">
                <a:latin typeface="Century" panose="02040604050505020304" pitchFamily="18" charset="0"/>
              </a:rPr>
              <a:t>                 Schloßplatz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14341" name="Picture 5" descr="шлосплат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0198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" panose="02040604050505020304" pitchFamily="18" charset="0"/>
              </a:rPr>
              <a:t>             Zoo Wilhelma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16389" name="Picture 5" descr="зоопа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46" y="1789597"/>
            <a:ext cx="5997023" cy="459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n-CL">
                <a:latin typeface="Century" panose="02040604050505020304" pitchFamily="18" charset="0"/>
              </a:rPr>
              <a:t>                Staatsgalerie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18437" name="Picture 5" descr="галерея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1" y="1980955"/>
            <a:ext cx="7643114" cy="35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n-CL" sz="4000">
                <a:latin typeface="Century" panose="02040604050505020304" pitchFamily="18" charset="0"/>
              </a:rPr>
              <a:t>    Mercedes - Benz Museum</a:t>
            </a:r>
            <a:endParaRPr lang="ru-RU" sz="4000"/>
          </a:p>
        </p:txBody>
      </p:sp>
      <p:pic>
        <p:nvPicPr>
          <p:cNvPr id="20485" name="Picture 5" descr="мерсед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3" y="1499504"/>
            <a:ext cx="6400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n-CL" sz="4000">
                <a:latin typeface="Century" panose="02040604050505020304" pitchFamily="18" charset="0"/>
              </a:rPr>
              <a:t>          Porsche Museum</a:t>
            </a:r>
            <a:endParaRPr lang="ru-RU" sz="4000">
              <a:latin typeface="Century" panose="02040604050505020304" pitchFamily="18" charset="0"/>
            </a:endParaRPr>
          </a:p>
        </p:txBody>
      </p:sp>
      <p:pic>
        <p:nvPicPr>
          <p:cNvPr id="22533" name="Picture 5" descr="porsche-museum-stuttgar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09" y="1600200"/>
            <a:ext cx="6761491" cy="44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stuttgart-city-library-interi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7943" y="2260172"/>
            <a:ext cx="4575039" cy="3091552"/>
          </a:xfrm>
        </p:spPr>
      </p:pic>
      <p:pic>
        <p:nvPicPr>
          <p:cNvPr id="6" name="Объект 5" descr="waranga-in-stuttgart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62756" y="2247980"/>
            <a:ext cx="4757738" cy="3091077"/>
          </a:xfrm>
        </p:spPr>
      </p:pic>
    </p:spTree>
    <p:extLst>
      <p:ext uri="{BB962C8B-B14F-4D97-AF65-F5344CB8AC3E}">
        <p14:creationId xmlns:p14="http://schemas.microsoft.com/office/powerpoint/2010/main" val="6075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stuttgart-city-library-interi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7943" y="2260172"/>
            <a:ext cx="4575039" cy="3091552"/>
          </a:xfrm>
        </p:spPr>
      </p:pic>
      <p:pic>
        <p:nvPicPr>
          <p:cNvPr id="6" name="Объект 5" descr="waranga-in-stuttgart.jpe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62756" y="2247980"/>
            <a:ext cx="4757738" cy="3091077"/>
          </a:xfrm>
        </p:spPr>
      </p:pic>
    </p:spTree>
    <p:extLst>
      <p:ext uri="{BB962C8B-B14F-4D97-AF65-F5344CB8AC3E}">
        <p14:creationId xmlns:p14="http://schemas.microsoft.com/office/powerpoint/2010/main" val="300688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n-CL"/>
              <a:t>   Das Wappen der Stadt</a:t>
            </a:r>
            <a:endParaRPr lang="ru-RU"/>
          </a:p>
        </p:txBody>
      </p:sp>
      <p:pic>
        <p:nvPicPr>
          <p:cNvPr id="4" name="Объект 3" descr="583px-Coat_of_arms_of_Stuttgart.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0235" y="1832630"/>
            <a:ext cx="4076882" cy="4195762"/>
          </a:xfrm>
        </p:spPr>
      </p:pic>
    </p:spTree>
    <p:extLst>
      <p:ext uri="{BB962C8B-B14F-4D97-AF65-F5344CB8AC3E}">
        <p14:creationId xmlns:p14="http://schemas.microsoft.com/office/powerpoint/2010/main" val="367422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n-CL">
                <a:latin typeface="Century" panose="02040604050505020304" pitchFamily="18" charset="0"/>
              </a:rPr>
              <a:t>           Schloss Solitude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4102" name="Picture 6" descr="замок Солитю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36" y="1812471"/>
            <a:ext cx="6442725" cy="4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n-CL">
                <a:latin typeface="Century" panose="02040604050505020304" pitchFamily="18" charset="0"/>
              </a:rPr>
              <a:t>                Altes Schloss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6149" name="Picture 5" descr="стары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90" y="1955810"/>
            <a:ext cx="6983775" cy="39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n-CL">
                <a:latin typeface="Century" panose="02040604050505020304" pitchFamily="18" charset="0"/>
              </a:rPr>
              <a:t>              Neues Schloss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8197" name="Picture 5" descr="новый двор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95" y="1755440"/>
            <a:ext cx="68101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n-CL" sz="4000">
                <a:latin typeface="Century" panose="02040604050505020304" pitchFamily="18" charset="0"/>
              </a:rPr>
              <a:t>      Domkirche Sankt Eberhard </a:t>
            </a:r>
            <a:endParaRPr lang="ru-RU" sz="4000">
              <a:latin typeface="Century" panose="02040604050505020304" pitchFamily="18" charset="0"/>
            </a:endParaRPr>
          </a:p>
        </p:txBody>
      </p:sp>
      <p:pic>
        <p:nvPicPr>
          <p:cNvPr id="10245" name="Picture 5" descr="Кафедральный собор С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35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n-CL">
                <a:latin typeface="Century" panose="02040604050505020304" pitchFamily="18" charset="0"/>
              </a:rPr>
              <a:t>                Königstraße</a:t>
            </a:r>
            <a:endParaRPr lang="ru-RU">
              <a:latin typeface="Century" panose="02040604050505020304" pitchFamily="18" charset="0"/>
            </a:endParaRPr>
          </a:p>
        </p:txBody>
      </p:sp>
      <p:pic>
        <p:nvPicPr>
          <p:cNvPr id="12293" name="Picture 5" descr="кенигштра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53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20</Words>
  <Application>Microsoft Office PowerPoint</Application>
  <PresentationFormat>Экран (4:3)</PresentationFormat>
  <Paragraphs>10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             Stuttgart</vt:lpstr>
      <vt:lpstr>Презентация PowerPoint</vt:lpstr>
      <vt:lpstr>Презентация PowerPoint</vt:lpstr>
      <vt:lpstr>   Das Wappen der Stadt</vt:lpstr>
      <vt:lpstr>           Schloss Solitude</vt:lpstr>
      <vt:lpstr>                Altes Schloss</vt:lpstr>
      <vt:lpstr>              Neues Schloss</vt:lpstr>
      <vt:lpstr>      Domkirche Sankt Eberhard </vt:lpstr>
      <vt:lpstr>                Königstraße</vt:lpstr>
      <vt:lpstr>                 Schloßplatz</vt:lpstr>
      <vt:lpstr>             Zoo Wilhelma</vt:lpstr>
      <vt:lpstr>                Staatsgalerie</vt:lpstr>
      <vt:lpstr>    Mercedes - Benz Museum</vt:lpstr>
      <vt:lpstr>          Porsche Museum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сомр</cp:lastModifiedBy>
  <cp:revision>4</cp:revision>
  <cp:lastPrinted>1601-01-01T00:00:00Z</cp:lastPrinted>
  <dcterms:created xsi:type="dcterms:W3CDTF">1601-01-01T00:00:00Z</dcterms:created>
  <dcterms:modified xsi:type="dcterms:W3CDTF">2014-03-09T12:49:21Z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