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1DBA-19BE-4332-B769-31E0F30962A3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357AFF-CE85-441A-83DB-E62C3D803F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1DBA-19BE-4332-B769-31E0F30962A3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7AFF-CE85-441A-83DB-E62C3D803F6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357AFF-CE85-441A-83DB-E62C3D803F6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1DBA-19BE-4332-B769-31E0F30962A3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1DBA-19BE-4332-B769-31E0F30962A3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357AFF-CE85-441A-83DB-E62C3D803F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1DBA-19BE-4332-B769-31E0F30962A3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357AFF-CE85-441A-83DB-E62C3D803F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DE81DBA-19BE-4332-B769-31E0F30962A3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57AFF-CE85-441A-83DB-E62C3D803F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1DBA-19BE-4332-B769-31E0F30962A3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357AFF-CE85-441A-83DB-E62C3D803F6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1DBA-19BE-4332-B769-31E0F30962A3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357AFF-CE85-441A-83DB-E62C3D803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1DBA-19BE-4332-B769-31E0F30962A3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357AFF-CE85-441A-83DB-E62C3D803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357AFF-CE85-441A-83DB-E62C3D803F6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1DBA-19BE-4332-B769-31E0F30962A3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357AFF-CE85-441A-83DB-E62C3D803F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DE81DBA-19BE-4332-B769-31E0F30962A3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DE81DBA-19BE-4332-B769-31E0F30962A3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357AFF-CE85-441A-83DB-E62C3D803F6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u Valentine One 1 V1 Radar Blitzer Warner Austria e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2780928"/>
            <a:ext cx="3491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smtClean="0">
                <a:solidFill>
                  <a:srgbClr val="C00000"/>
                </a:solidFill>
              </a:rPr>
              <a:t>Sehenswürdig-</a:t>
            </a:r>
          </a:p>
          <a:p>
            <a:pPr algn="ctr"/>
            <a:r>
              <a:rPr lang="de-DE" sz="2800" b="1" smtClean="0">
                <a:solidFill>
                  <a:srgbClr val="C00000"/>
                </a:solidFill>
              </a:rPr>
              <a:t>keiten von  Österreich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Christina Kramer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Кладбища Франции / Теги / Мировые достопримечатель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5250160" cy="39376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40466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smtClean="0"/>
              <a:t>Wiener Zentralfriedhof</a:t>
            </a:r>
            <a:endParaRPr lang="ru-RU" sz="2400"/>
          </a:p>
        </p:txBody>
      </p:sp>
      <p:pic>
        <p:nvPicPr>
          <p:cNvPr id="109572" name="Picture 4" descr="Photo Viennas Central Cemetery Image #76197"/>
          <p:cNvPicPr>
            <a:picLocks noChangeAspect="1" noChangeArrowheads="1"/>
          </p:cNvPicPr>
          <p:nvPr/>
        </p:nvPicPr>
        <p:blipFill>
          <a:blip r:embed="rId3" cstate="print"/>
          <a:srcRect r="21646"/>
          <a:stretch>
            <a:fillRect/>
          </a:stretch>
        </p:blipFill>
        <p:spPr bwMode="auto">
          <a:xfrm>
            <a:off x="5796136" y="1340768"/>
            <a:ext cx="3002492" cy="2550047"/>
          </a:xfrm>
          <a:prstGeom prst="rect">
            <a:avLst/>
          </a:prstGeom>
          <a:noFill/>
        </p:spPr>
      </p:pic>
      <p:pic>
        <p:nvPicPr>
          <p:cNvPr id="109574" name="Picture 6" descr="Wiener Zentralfriedhof :: Катерина Колесникова - Социальная сеть о фотографии ФотоК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21088"/>
            <a:ext cx="3096344" cy="2065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772816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Danke für Ihre Aufmerksamkeit und willkommen zu Österreich!!!</a:t>
            </a:r>
            <a:endParaRPr lang="ru-RU" sz="3600" b="1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54868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Achensee</a:t>
            </a:r>
          </a:p>
        </p:txBody>
      </p:sp>
      <p:pic>
        <p:nvPicPr>
          <p:cNvPr id="101378" name="Picture 2" descr="SEENSUCHT AUST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085016" cy="2513856"/>
          </a:xfrm>
          <a:prstGeom prst="rect">
            <a:avLst/>
          </a:prstGeom>
          <a:noFill/>
        </p:spPr>
      </p:pic>
      <p:pic>
        <p:nvPicPr>
          <p:cNvPr id="101380" name="Picture 4" descr="Апартаменты Tonis Appartements am Achensee 4*, Ахенкирьх. Бронирование, отзывы, фото - Туристер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3849964" cy="25671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1382" name="Picture 6" descr="Bundesinnung der Gesundheitsberufe &quot; www.optiker.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638369" cy="237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низ 5"/>
          <p:cNvSpPr/>
          <p:nvPr/>
        </p:nvSpPr>
        <p:spPr>
          <a:xfrm rot="1500000">
            <a:off x="1547664" y="3717032"/>
            <a:ext cx="288032" cy="129614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88024" y="1340768"/>
            <a:ext cx="35283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mtClean="0"/>
              <a:t> Der </a:t>
            </a:r>
            <a:r>
              <a:rPr lang="de-DE"/>
              <a:t>Achensee liegt nördlich von Jenbach in Tirol.</a:t>
            </a:r>
            <a:r>
              <a:rPr lang="de-DE"/>
              <a:t> </a:t>
            </a:r>
            <a:endParaRPr lang="de-DE" smtClean="0"/>
          </a:p>
          <a:p>
            <a:pPr>
              <a:buFont typeface="Wingdings" pitchFamily="2" charset="2"/>
              <a:buChar char="§"/>
            </a:pPr>
            <a:r>
              <a:rPr lang="de-DE"/>
              <a:t> </a:t>
            </a:r>
            <a:r>
              <a:rPr lang="de-DE"/>
              <a:t>Der bis zu</a:t>
            </a:r>
            <a:r>
              <a:rPr lang="de-DE" sz="2400" b="1">
                <a:solidFill>
                  <a:srgbClr val="0070C0"/>
                </a:solidFill>
              </a:rPr>
              <a:t> 133 </a:t>
            </a:r>
            <a:r>
              <a:rPr lang="de-DE" sz="2000" b="1">
                <a:solidFill>
                  <a:srgbClr val="0070C0"/>
                </a:solidFill>
              </a:rPr>
              <a:t>m</a:t>
            </a:r>
            <a:r>
              <a:rPr lang="de-DE"/>
              <a:t> tiefe Achensee ist </a:t>
            </a:r>
            <a:r>
              <a:rPr lang="de-DE" u="sng"/>
              <a:t>der größte </a:t>
            </a:r>
            <a:r>
              <a:rPr lang="de-DE" u="sng"/>
              <a:t>See </a:t>
            </a:r>
            <a:r>
              <a:rPr lang="de-DE" u="sng" smtClean="0"/>
              <a:t>Tirols</a:t>
            </a:r>
          </a:p>
          <a:p>
            <a:pPr>
              <a:buFont typeface="Wingdings" pitchFamily="2" charset="2"/>
              <a:buChar char="§"/>
            </a:pPr>
            <a:r>
              <a:rPr lang="de-DE" u="sng"/>
              <a:t> </a:t>
            </a:r>
            <a:r>
              <a:rPr lang="de-DE" smtClean="0"/>
              <a:t>Bis </a:t>
            </a:r>
            <a:r>
              <a:rPr lang="de-DE"/>
              <a:t>zu 10 Meter Sichtweite unter Wasser</a:t>
            </a:r>
            <a:endParaRPr lang="de-DE" u="sng" smtClean="0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Er hat </a:t>
            </a:r>
            <a:r>
              <a:rPr lang="de-DE"/>
              <a:t>hervorragende </a:t>
            </a:r>
            <a:r>
              <a:rPr lang="de-DE" smtClean="0"/>
              <a:t>Wasserqualität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63888" y="5486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/>
              <a:t>Achensee</a:t>
            </a:r>
            <a:endParaRPr lang="ru-RU"/>
          </a:p>
        </p:txBody>
      </p:sp>
      <p:pic>
        <p:nvPicPr>
          <p:cNvPr id="103426" name="Picture 2" descr="http://www.keichel.com/ausflug/oesterreich/bilder/achense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013635" cy="2678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428" name="Picture 4" descr="http://www.keichel.com/ausflug/oesterreich/bilder/achensee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032448" cy="2690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30" name="Picture 6" descr="http://www.keichel.com/ausflug/oesterreich/bilder/achensee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3419872" cy="2281881"/>
          </a:xfrm>
          <a:prstGeom prst="rect">
            <a:avLst/>
          </a:prstGeom>
          <a:noFill/>
        </p:spPr>
      </p:pic>
      <p:pic>
        <p:nvPicPr>
          <p:cNvPr id="103432" name="Picture 8" descr="Achensee - The Full Wi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365104"/>
            <a:ext cx="3252192" cy="2058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20688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DE" sz="2000" b="1">
                <a:solidFill>
                  <a:schemeClr val="accent3">
                    <a:lumMod val="50000"/>
                  </a:schemeClr>
                </a:solidFill>
              </a:rPr>
              <a:t>Wiener Stadtpark</a:t>
            </a:r>
          </a:p>
        </p:txBody>
      </p:sp>
      <p:pic>
        <p:nvPicPr>
          <p:cNvPr id="102402" name="Picture 2" descr="http://www.wien-sehenswuerdigkeiten.com/images/entries/full-size/wiener-stadt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735609" cy="4487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98072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DE"/>
              <a:t>Eröffnet wurde dieser </a:t>
            </a:r>
            <a:r>
              <a:rPr lang="de-DE"/>
              <a:t>Park </a:t>
            </a:r>
            <a:r>
              <a:rPr lang="de-DE" smtClean="0"/>
              <a:t>im </a:t>
            </a:r>
            <a:r>
              <a:rPr lang="de-DE"/>
              <a:t>Jahr </a:t>
            </a:r>
            <a:r>
              <a:rPr lang="de-DE"/>
              <a:t>1862</a:t>
            </a:r>
            <a:r>
              <a:rPr lang="de-DE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de-DE"/>
              <a:t> </a:t>
            </a:r>
            <a:r>
              <a:rPr lang="de-DE"/>
              <a:t>Das berühmteste </a:t>
            </a:r>
            <a:r>
              <a:rPr lang="de-DE"/>
              <a:t>Denkmal </a:t>
            </a:r>
            <a:r>
              <a:rPr lang="de-DE" smtClean="0"/>
              <a:t>ist </a:t>
            </a:r>
            <a:r>
              <a:rPr lang="de-DE"/>
              <a:t>eine Bronzestatue von </a:t>
            </a:r>
            <a:r>
              <a:rPr lang="de-DE" b="1">
                <a:solidFill>
                  <a:srgbClr val="0070C0"/>
                </a:solidFill>
              </a:rPr>
              <a:t>Johann Strauß II.</a:t>
            </a:r>
            <a:r>
              <a:rPr lang="de-DE"/>
              <a:t> Sie wird von einem Marmor-Relief umrahmt.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31840" y="4766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DE" b="1" smtClean="0">
                <a:solidFill>
                  <a:schemeClr val="accent3">
                    <a:lumMod val="50000"/>
                  </a:schemeClr>
                </a:solidFill>
              </a:rPr>
              <a:t>Wiener Stadtpark</a:t>
            </a:r>
            <a:endParaRPr lang="de-DE" b="1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0354" name="Picture 2" descr="Iue Annual Review 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2880320" cy="4159802"/>
          </a:xfrm>
          <a:prstGeom prst="rect">
            <a:avLst/>
          </a:prstGeom>
          <a:noFill/>
        </p:spPr>
      </p:pic>
      <p:pic>
        <p:nvPicPr>
          <p:cNvPr id="100356" name="Picture 4" descr="Music Music Music2 - Positive Corner - Care2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060848"/>
            <a:ext cx="3044112" cy="4058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5486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DE" b="1" smtClean="0">
                <a:solidFill>
                  <a:schemeClr val="accent3">
                    <a:lumMod val="50000"/>
                  </a:schemeClr>
                </a:solidFill>
              </a:rPr>
              <a:t>Wiener Stadtpark</a:t>
            </a:r>
            <a:endParaRPr lang="de-DE" b="1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6498" name="Picture 2" descr="Stadtpark, Vienna Picture Gallery - Photo Gallery -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720"/>
            <a:ext cx="3801550" cy="2532783"/>
          </a:xfrm>
          <a:prstGeom prst="rect">
            <a:avLst/>
          </a:prstGeom>
          <a:noFill/>
        </p:spPr>
      </p:pic>
      <p:pic>
        <p:nvPicPr>
          <p:cNvPr id="106500" name="Picture 4" descr="Wiener Stadtp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312368" cy="4976328"/>
          </a:xfrm>
          <a:prstGeom prst="rect">
            <a:avLst/>
          </a:prstGeom>
          <a:noFill/>
        </p:spPr>
      </p:pic>
      <p:pic>
        <p:nvPicPr>
          <p:cNvPr id="106502" name="Picture 6" descr="Австрия. Место практики Фалунь Дафа в Штадтпарке в Вене (фот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5024"/>
            <a:ext cx="3293655" cy="2682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de-DE" b="1" smtClean="0">
                <a:solidFill>
                  <a:schemeClr val="accent3">
                    <a:lumMod val="50000"/>
                  </a:schemeClr>
                </a:solidFill>
              </a:rPr>
              <a:t>Wiener Stadtpark</a:t>
            </a:r>
            <a:endParaRPr lang="de-DE" b="1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0594" name="Picture 2" descr="Штадтпарк (Вена, Австрия) &quot; Selfway - самостоятельные путешествия по всему мир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4094820" cy="2729880"/>
          </a:xfrm>
          <a:prstGeom prst="rect">
            <a:avLst/>
          </a:prstGeom>
          <a:noFill/>
        </p:spPr>
      </p:pic>
      <p:pic>
        <p:nvPicPr>
          <p:cNvPr id="110596" name="Picture 4" descr="Trinkbrunnen im Wiener Stadtpark - SAGEN.at FOTOGALER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375285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20072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Trinkbrunnen </a:t>
            </a:r>
            <a:endParaRPr lang="ru-RU"/>
          </a:p>
        </p:txBody>
      </p:sp>
      <p:pic>
        <p:nvPicPr>
          <p:cNvPr id="110598" name="Picture 6" descr="Hitze in Wien: Interaktive Karte zeigt alle 900 Trinkwasserbrunnen der Stadt - Wien - derStandard.at &quot; Panora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645024"/>
            <a:ext cx="3952640" cy="2637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54868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Wiener Zentralfriedhof</a:t>
            </a:r>
            <a:endParaRPr lang="ru-RU"/>
          </a:p>
        </p:txBody>
      </p:sp>
      <p:pic>
        <p:nvPicPr>
          <p:cNvPr id="105474" name="Picture 2" descr="http://www.wien-sehenswuerdigkeiten.com/images/entries/full-size/wiener-zentralfriedh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094471" cy="47269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4048" y="14127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 </a:t>
            </a:r>
            <a:r>
              <a:rPr lang="de-DE" smtClean="0"/>
              <a:t>Karl-Borromäus-Kirche</a:t>
            </a:r>
            <a:endParaRPr lang="ru-RU"/>
          </a:p>
        </p:txBody>
      </p:sp>
      <p:pic>
        <p:nvPicPr>
          <p:cNvPr id="105478" name="Picture 6" descr="Wiener Zentralfriedhof Foto Renos Webgaller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01208"/>
            <a:ext cx="1817701" cy="13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de-DE" smtClean="0"/>
          </a:p>
          <a:p>
            <a:pPr>
              <a:buFont typeface="Arial" pitchFamily="34" charset="0"/>
              <a:buChar char="•"/>
            </a:pPr>
            <a:r>
              <a:rPr lang="de-DE" smtClean="0"/>
              <a:t> </a:t>
            </a:r>
            <a:r>
              <a:rPr lang="de-DE"/>
              <a:t>Über 3,3 Millionen Menschen liegen hier </a:t>
            </a:r>
            <a:r>
              <a:rPr lang="de-DE"/>
              <a:t>begraben</a:t>
            </a:r>
            <a:r>
              <a:rPr lang="de-DE" smtClean="0"/>
              <a:t>.</a:t>
            </a:r>
          </a:p>
          <a:p>
            <a:endParaRPr lang="de-DE"/>
          </a:p>
          <a:p>
            <a:pPr>
              <a:buFont typeface="Arial" pitchFamily="34" charset="0"/>
              <a:buChar char="•"/>
            </a:pPr>
            <a:r>
              <a:rPr lang="de-DE"/>
              <a:t> Eine Wahrheit ist, dass hier zweimal so viele Menschen unter der Erde liegen wie in Wie wohnen.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87824" y="5486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Wiener Zentralfriedhof</a:t>
            </a:r>
            <a:endParaRPr lang="ru-RU"/>
          </a:p>
        </p:txBody>
      </p:sp>
      <p:pic>
        <p:nvPicPr>
          <p:cNvPr id="104450" name="Picture 2" descr="Lizenzfreie Fotos: Wiener Zentralfriedhof - pixelio.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2246338" cy="3377952"/>
          </a:xfrm>
          <a:prstGeom prst="rect">
            <a:avLst/>
          </a:prstGeom>
          <a:noFill/>
        </p:spPr>
      </p:pic>
      <p:pic>
        <p:nvPicPr>
          <p:cNvPr id="104452" name="Picture 4" descr="Der Wiener Zentralfriedho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08920"/>
            <a:ext cx="2232248" cy="3345331"/>
          </a:xfrm>
          <a:prstGeom prst="rect">
            <a:avLst/>
          </a:prstGeom>
          <a:noFill/>
        </p:spPr>
      </p:pic>
      <p:pic>
        <p:nvPicPr>
          <p:cNvPr id="104454" name="Picture 6" descr="Foto Wiener Zentralfriedhof Bild #761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36912"/>
            <a:ext cx="2312027" cy="3474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</TotalTime>
  <Words>82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2015-03-19T21:11:09Z</dcterms:created>
  <dcterms:modified xsi:type="dcterms:W3CDTF">2015-03-19T22:19:22Z</dcterms:modified>
</cp:coreProperties>
</file>