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56" r:id="rId2"/>
    <p:sldId id="257" r:id="rId3"/>
    <p:sldId id="266" r:id="rId4"/>
    <p:sldId id="258" r:id="rId5"/>
    <p:sldId id="259" r:id="rId6"/>
    <p:sldId id="268" r:id="rId7"/>
    <p:sldId id="267" r:id="rId8"/>
    <p:sldId id="260" r:id="rId9"/>
    <p:sldId id="261" r:id="rId10"/>
    <p:sldId id="269" r:id="rId11"/>
    <p:sldId id="270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50" autoAdjust="0"/>
    <p:restoredTop sz="94590" autoAdjust="0"/>
  </p:normalViewPr>
  <p:slideViewPr>
    <p:cSldViewPr showGuides="1">
      <p:cViewPr varScale="1">
        <p:scale>
          <a:sx n="67" d="100"/>
          <a:sy n="67" d="100"/>
        </p:scale>
        <p:origin x="-1368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66" d="100"/>
        <a:sy n="66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5DB346-7484-4FF1-B52D-97669F5320CF}" type="datetimeFigureOut">
              <a:rPr lang="ru-RU" smtClean="0"/>
              <a:t>15.10.2012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72A997-4CDD-4764-A500-D442CB9AF7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758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72A997-4CDD-4764-A500-D442CB9AF77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1059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59280"/>
            <a:ext cx="64008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9144000" cy="9326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13EF6A38-BB1B-4A77-80A7-E645CB9A4F6B}" type="datetimeFigureOut">
              <a:rPr lang="ru-RU" smtClean="0"/>
              <a:t>15.10.2012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16AD3-EC0F-406D-BD7B-37B25EB5852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F6A38-BB1B-4A77-80A7-E645CB9A4F6B}" type="datetimeFigureOut">
              <a:rPr lang="ru-RU" smtClean="0"/>
              <a:t>15.10.2012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16AD3-EC0F-406D-BD7B-37B25EB5852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09041"/>
            <a:ext cx="1295400" cy="431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1219199"/>
            <a:ext cx="5181600" cy="42672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F6A38-BB1B-4A77-80A7-E645CB9A4F6B}" type="datetimeFigureOut">
              <a:rPr lang="ru-RU" smtClean="0"/>
              <a:t>15.10.2012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16AD3-EC0F-406D-BD7B-37B25EB5852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0"/>
            <a:ext cx="6400800" cy="30480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F6A38-BB1B-4A77-80A7-E645CB9A4F6B}" type="datetimeFigureOut">
              <a:rPr lang="ru-RU" smtClean="0"/>
              <a:t>15.10.2012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16AD3-EC0F-406D-BD7B-37B25EB58526}" type="slidenum">
              <a:rPr lang="ru-RU" smtClean="0"/>
              <a:t>‹#›</a:t>
            </a:fld>
            <a:endParaRPr lang="ru-RU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F6A38-BB1B-4A77-80A7-E645CB9A4F6B}" type="datetimeFigureOut">
              <a:rPr lang="ru-RU" smtClean="0"/>
              <a:t>15.10.2012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16AD3-EC0F-406D-BD7B-37B25EB58526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410267"/>
            <a:ext cx="6248400" cy="1456373"/>
          </a:xfrm>
        </p:spPr>
        <p:txBody>
          <a:bodyPr anchor="t">
            <a:normAutofit/>
          </a:bodyPr>
          <a:lstStyle>
            <a:lvl1pPr algn="ctr">
              <a:defRPr sz="3600" b="0"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503680"/>
            <a:ext cx="6248400" cy="1566862"/>
          </a:xfrm>
        </p:spPr>
        <p:txBody>
          <a:bodyPr anchor="b"/>
          <a:lstStyle>
            <a:lvl1pPr marL="0" indent="0" algn="ctr">
              <a:buNone/>
              <a:defRPr sz="20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3124200" cy="3124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F6A38-BB1B-4A77-80A7-E645CB9A4F6B}" type="datetimeFigureOut">
              <a:rPr lang="ru-RU" smtClean="0"/>
              <a:t>15.10.2012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16AD3-EC0F-406D-BD7B-37B25EB58526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2438400"/>
            <a:ext cx="3124200" cy="3124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lourish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71600" y="2819400"/>
            <a:ext cx="3124200" cy="2743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8200" y="2819400"/>
            <a:ext cx="3124200" cy="2743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62201"/>
            <a:ext cx="3125788" cy="451338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59152"/>
            <a:ext cx="3127375" cy="448056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F6A38-BB1B-4A77-80A7-E645CB9A4F6B}" type="datetimeFigureOut">
              <a:rPr lang="ru-RU" smtClean="0"/>
              <a:t>15.10.2012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16AD3-EC0F-406D-BD7B-37B25EB5852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F6A38-BB1B-4A77-80A7-E645CB9A4F6B}" type="datetimeFigureOut">
              <a:rPr lang="ru-RU" smtClean="0"/>
              <a:t>15.10.2012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16AD3-EC0F-406D-BD7B-37B25EB58526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F6A38-BB1B-4A77-80A7-E645CB9A4F6B}" type="datetimeFigureOut">
              <a:rPr lang="ru-RU" smtClean="0"/>
              <a:t>15.10.2012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16AD3-EC0F-406D-BD7B-37B25EB5852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1" y="1676400"/>
            <a:ext cx="2819399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1" y="2275840"/>
            <a:ext cx="2819399" cy="290576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F6A38-BB1B-4A77-80A7-E645CB9A4F6B}" type="datetimeFigureOut">
              <a:rPr lang="ru-RU" smtClean="0"/>
              <a:t>15.10.2012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16AD3-EC0F-406D-BD7B-37B25EB58526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71600" y="1676400"/>
            <a:ext cx="3276600" cy="3505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9"/>
          <p:cNvSpPr/>
          <p:nvPr/>
        </p:nvSpPr>
        <p:spPr>
          <a:xfrm>
            <a:off x="1463040" y="1847088"/>
            <a:ext cx="3090672" cy="3090672"/>
          </a:xfrm>
          <a:prstGeom prst="plaque">
            <a:avLst>
              <a:gd name="adj" fmla="val 8438"/>
            </a:avLst>
          </a:prstGeom>
          <a:noFill/>
          <a:ln w="9525">
            <a:solidFill>
              <a:schemeClr val="tx2">
                <a:alpha val="17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676400"/>
            <a:ext cx="2819400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1905000"/>
            <a:ext cx="2971800" cy="2971800"/>
          </a:xfrm>
          <a:prstGeom prst="plaque">
            <a:avLst>
              <a:gd name="adj" fmla="val 8341"/>
            </a:avLst>
          </a:prstGeom>
          <a:solidFill>
            <a:schemeClr val="bg1">
              <a:lumMod val="95000"/>
              <a:alpha val="35000"/>
            </a:schemeClr>
          </a:solidFill>
          <a:ln w="98425" cmpd="thinThick">
            <a:noFill/>
            <a:bevel/>
          </a:ln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2276856"/>
            <a:ext cx="2819400" cy="287528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F6A38-BB1B-4A77-80A7-E645CB9A4F6B}" type="datetimeFigureOut">
              <a:rPr lang="ru-RU" smtClean="0"/>
              <a:t>15.10.2012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16AD3-EC0F-406D-BD7B-37B25EB5852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dow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6400800" cy="3429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04800" y="6356350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13EF6A38-BB1B-4A77-80A7-E645CB9A4F6B}" type="datetimeFigureOut">
              <a:rPr lang="ru-RU" smtClean="0"/>
              <a:t>15.10.2012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971800" y="635635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675120" y="63642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F2416AD3-EC0F-406D-BD7B-37B25EB58526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-274320" algn="l" defTabSz="914400" rtl="0" eaLnBrk="1" latinLnBrk="0" hangingPunct="1">
        <a:lnSpc>
          <a:spcPct val="150000"/>
        </a:lnSpc>
        <a:spcBef>
          <a:spcPct val="20000"/>
        </a:spcBef>
        <a:buClrTx/>
        <a:buFont typeface="Wingdings" pitchFamily="2" charset="2"/>
        <a:buChar char="v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9592" y="980728"/>
            <a:ext cx="7560840" cy="5256584"/>
          </a:xfrm>
        </p:spPr>
        <p:txBody>
          <a:bodyPr>
            <a:noAutofit/>
          </a:bodyPr>
          <a:lstStyle/>
          <a:p>
            <a:r>
              <a:rPr lang="en-US" sz="6600" b="1" dirty="0" smtClean="0">
                <a:solidFill>
                  <a:schemeClr val="tx1"/>
                </a:solidFill>
                <a:latin typeface="Harrington" pitchFamily="82" charset="0"/>
              </a:rPr>
              <a:t>Der   Sport   </a:t>
            </a:r>
          </a:p>
          <a:p>
            <a:r>
              <a:rPr lang="en-US" sz="5400" b="1" i="1" dirty="0" smtClean="0">
                <a:solidFill>
                  <a:schemeClr val="tx1"/>
                </a:solidFill>
                <a:latin typeface="Harrington" pitchFamily="82" charset="0"/>
              </a:rPr>
              <a:t>Die </a:t>
            </a:r>
            <a:r>
              <a:rPr lang="en-US" sz="5400" b="1" i="1" dirty="0" smtClean="0">
                <a:solidFill>
                  <a:schemeClr val="tx1"/>
                </a:solidFill>
                <a:latin typeface="Harrington" pitchFamily="82" charset="0"/>
              </a:rPr>
              <a:t>Gymnastik</a:t>
            </a:r>
          </a:p>
          <a:p>
            <a:r>
              <a:rPr lang="en-US" sz="5400" b="1" dirty="0" smtClean="0">
                <a:solidFill>
                  <a:schemeClr val="tx1"/>
                </a:solidFill>
                <a:latin typeface="Harrington" pitchFamily="82" charset="0"/>
              </a:rPr>
              <a:t> Die   Gesellschaftstanz </a:t>
            </a:r>
            <a:endParaRPr lang="ru-RU" sz="5400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237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">
        <p14:window dir="vert"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0149584">
            <a:off x="227421" y="947304"/>
            <a:ext cx="5307803" cy="3129030"/>
          </a:xfrm>
        </p:spPr>
        <p:txBody>
          <a:bodyPr>
            <a:normAutofit/>
          </a:bodyPr>
          <a:lstStyle/>
          <a:p>
            <a:r>
              <a:rPr lang="de-DE" sz="1600" b="1" dirty="0">
                <a:latin typeface="Arial" pitchFamily="34" charset="0"/>
                <a:ea typeface="+mn-ea"/>
                <a:cs typeface="Arial" pitchFamily="34" charset="0"/>
              </a:rPr>
              <a:t>Wettbewerb Gesellschaftstänze sind auf allen Ebenen vom Amateur Anfänger und </a:t>
            </a:r>
            <a:r>
              <a:rPr lang="de-DE" sz="1600" b="1" dirty="0" smtClean="0">
                <a:latin typeface="Arial" pitchFamily="34" charset="0"/>
                <a:ea typeface="+mn-ea"/>
                <a:cs typeface="Arial" pitchFamily="34" charset="0"/>
              </a:rPr>
              <a:t>Finishing-Profis </a:t>
            </a:r>
            <a:r>
              <a:rPr lang="de-DE" sz="1600" b="1" dirty="0">
                <a:latin typeface="Arial" pitchFamily="34" charset="0"/>
                <a:ea typeface="+mn-ea"/>
                <a:cs typeface="Arial" pitchFamily="34" charset="0"/>
              </a:rPr>
              <a:t>statt</a:t>
            </a:r>
            <a:r>
              <a:rPr lang="de-DE" sz="1600" b="1" dirty="0" smtClean="0">
                <a:latin typeface="Arial" pitchFamily="34" charset="0"/>
                <a:ea typeface="+mn-ea"/>
                <a:cs typeface="Arial" pitchFamily="34" charset="0"/>
              </a:rPr>
              <a:t>.</a:t>
            </a:r>
            <a:r>
              <a:rPr lang="en-US" sz="1600" b="1" dirty="0"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lang="en-US" sz="1600" b="1" dirty="0">
                <a:latin typeface="Arial" pitchFamily="34" charset="0"/>
                <a:ea typeface="+mn-ea"/>
                <a:cs typeface="Arial" pitchFamily="34" charset="0"/>
              </a:rPr>
            </a:br>
            <a:r>
              <a:rPr lang="en-US" sz="1600" b="1" dirty="0" smtClean="0"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lang="en-US" sz="1600" b="1" dirty="0" smtClean="0">
                <a:latin typeface="Arial" pitchFamily="34" charset="0"/>
                <a:ea typeface="+mn-ea"/>
                <a:cs typeface="Arial" pitchFamily="34" charset="0"/>
              </a:rPr>
            </a:br>
            <a:r>
              <a:rPr lang="en-US" sz="1600" b="1" dirty="0"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lang="en-US" sz="1600" b="1" dirty="0">
                <a:latin typeface="Arial" pitchFamily="34" charset="0"/>
                <a:ea typeface="+mn-ea"/>
                <a:cs typeface="Arial" pitchFamily="34" charset="0"/>
              </a:rPr>
            </a:br>
            <a:r>
              <a:rPr lang="en-US" sz="1600" b="1" dirty="0" smtClean="0"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lang="en-US" sz="1600" b="1" dirty="0" smtClean="0">
                <a:latin typeface="Arial" pitchFamily="34" charset="0"/>
                <a:ea typeface="+mn-ea"/>
                <a:cs typeface="Arial" pitchFamily="34" charset="0"/>
              </a:rPr>
            </a:br>
            <a:endParaRPr lang="ru-RU" sz="1600" b="1" dirty="0"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266">
            <a:off x="4860031" y="1004886"/>
            <a:ext cx="3449563" cy="5520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189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2853680"/>
          </a:xfrm>
        </p:spPr>
        <p:txBody>
          <a:bodyPr>
            <a:normAutofit/>
          </a:bodyPr>
          <a:lstStyle/>
          <a:p>
            <a:r>
              <a:rPr lang="en-US" sz="8000" b="1" dirty="0" smtClean="0">
                <a:latin typeface="Harrington" pitchFamily="82" charset="0"/>
              </a:rPr>
              <a:t>DAS </a:t>
            </a:r>
            <a:r>
              <a:rPr lang="en-US" sz="8000" b="1" dirty="0" err="1" smtClean="0">
                <a:latin typeface="Harrington" pitchFamily="82" charset="0"/>
              </a:rPr>
              <a:t>ende</a:t>
            </a:r>
            <a:endParaRPr lang="ru-RU" sz="8000" b="1" dirty="0"/>
          </a:p>
        </p:txBody>
      </p:sp>
    </p:spTree>
    <p:extLst>
      <p:ext uri="{BB962C8B-B14F-4D97-AF65-F5344CB8AC3E}">
        <p14:creationId xmlns:p14="http://schemas.microsoft.com/office/powerpoint/2010/main" val="761710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633" y="476672"/>
            <a:ext cx="4320480" cy="5949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5277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837" y="848792"/>
            <a:ext cx="3362325" cy="497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8722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3851920" y="-1179512"/>
            <a:ext cx="1440160" cy="5760640"/>
          </a:xfrm>
        </p:spPr>
        <p:txBody>
          <a:bodyPr>
            <a:normAutofit fontScale="92500" lnSpcReduction="10000"/>
          </a:bodyPr>
          <a:lstStyle/>
          <a:p>
            <a:pPr indent="0">
              <a:buNone/>
            </a:pPr>
            <a:r>
              <a:rPr lang="de-DE" sz="2000" b="1" dirty="0" smtClean="0">
                <a:latin typeface="Arial" pitchFamily="34" charset="0"/>
                <a:cs typeface="Arial" pitchFamily="34" charset="0"/>
              </a:rPr>
              <a:t>Die Gymnastik </a:t>
            </a:r>
            <a:r>
              <a:rPr lang="de-DE" sz="2000" b="1" dirty="0">
                <a:latin typeface="Arial" pitchFamily="34" charset="0"/>
                <a:cs typeface="Arial" pitchFamily="34" charset="0"/>
              </a:rPr>
              <a:t>- ein Sport, wo ein Turner oder eine Gruppe von fünf Mädchen Übungen durchführen mit Objekten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140966"/>
            <a:ext cx="2876550" cy="2312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214081"/>
            <a:ext cx="2882900" cy="3807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5696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3527884" y="-639453"/>
            <a:ext cx="2088231" cy="5760642"/>
          </a:xfrm>
        </p:spPr>
        <p:txBody>
          <a:bodyPr>
            <a:noAutofit/>
          </a:bodyPr>
          <a:lstStyle/>
          <a:p>
            <a:pPr indent="0">
              <a:buNone/>
            </a:pPr>
            <a:r>
              <a:rPr lang="de-DE" b="1" dirty="0" smtClean="0">
                <a:latin typeface="Arial" pitchFamily="34" charset="0"/>
                <a:cs typeface="Arial" pitchFamily="34" charset="0"/>
              </a:rPr>
              <a:t>Die </a:t>
            </a:r>
            <a:r>
              <a:rPr lang="de-DE" b="1" dirty="0" smtClean="0">
                <a:latin typeface="Arial" pitchFamily="34" charset="0"/>
                <a:cs typeface="Arial" pitchFamily="34" charset="0"/>
              </a:rPr>
              <a:t>Turnerin</a:t>
            </a:r>
            <a:r>
              <a:rPr lang="de-DE" b="1" dirty="0">
                <a:latin typeface="Arial" pitchFamily="34" charset="0"/>
                <a:cs typeface="Arial" pitchFamily="34" charset="0"/>
              </a:rPr>
              <a:t> </a:t>
            </a:r>
            <a:r>
              <a:rPr lang="de-DE" b="1" dirty="0" smtClean="0">
                <a:latin typeface="Arial" pitchFamily="34" charset="0"/>
                <a:cs typeface="Arial" pitchFamily="34" charset="0"/>
              </a:rPr>
              <a:t>T </a:t>
            </a:r>
            <a:r>
              <a:rPr lang="de-DE" b="1" dirty="0">
                <a:latin typeface="Arial" pitchFamily="34" charset="0"/>
                <a:cs typeface="Arial" pitchFamily="34" charset="0"/>
              </a:rPr>
              <a:t>hat ein paar </a:t>
            </a:r>
            <a:r>
              <a:rPr lang="de-DE" b="1" dirty="0" smtClean="0">
                <a:latin typeface="Arial" pitchFamily="34" charset="0"/>
                <a:cs typeface="Arial" pitchFamily="34" charset="0"/>
              </a:rPr>
              <a:t>Gegenstand</a:t>
            </a:r>
            <a:r>
              <a:rPr lang="uk-UA" b="1" dirty="0" smtClean="0"/>
              <a:t>:</a:t>
            </a:r>
            <a:r>
              <a:rPr lang="en-US" b="1" dirty="0" smtClean="0"/>
              <a:t>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der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Springseil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der Hoop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,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der Ball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,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die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Muskatblüte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,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  </a:t>
            </a:r>
          </a:p>
          <a:p>
            <a:pPr indent="0">
              <a:buNone/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der Band.</a:t>
            </a:r>
            <a:endParaRPr lang="de-DE" b="1" dirty="0" smtClean="0">
              <a:latin typeface="Arial" pitchFamily="34" charset="0"/>
              <a:cs typeface="Arial" pitchFamily="34" charset="0"/>
            </a:endParaRPr>
          </a:p>
          <a:p>
            <a:pPr indent="0">
              <a:buNone/>
            </a:pPr>
            <a:r>
              <a:rPr lang="de-DE" dirty="0" smtClean="0"/>
              <a:t/>
            </a:r>
            <a:br>
              <a:rPr lang="de-DE" dirty="0" smtClean="0"/>
            </a:b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708920"/>
            <a:ext cx="1512168" cy="17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21" y="3933056"/>
            <a:ext cx="1534221" cy="1345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932" y="2722772"/>
            <a:ext cx="1633364" cy="1680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031" y="3933056"/>
            <a:ext cx="1561356" cy="1732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313" y="2779128"/>
            <a:ext cx="1429111" cy="1585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7479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2204864"/>
            <a:ext cx="8424936" cy="2015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426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51920" y="1052736"/>
            <a:ext cx="4392488" cy="4392488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de-DE" sz="1800" b="1" dirty="0" smtClean="0">
                <a:latin typeface="Arial" pitchFamily="34" charset="0"/>
                <a:cs typeface="Arial" pitchFamily="34" charset="0"/>
              </a:rPr>
              <a:t> Die Gesellschaftstanz </a:t>
            </a:r>
            <a:r>
              <a:rPr lang="de-DE" sz="1800" b="1" dirty="0">
                <a:latin typeface="Arial" pitchFamily="34" charset="0"/>
                <a:cs typeface="Arial" pitchFamily="34" charset="0"/>
              </a:rPr>
              <a:t>- eine Art Paartänze, arrangiert für Sport</a:t>
            </a:r>
            <a:r>
              <a:rPr lang="de-DE" sz="18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de-DE" sz="1800" b="1" dirty="0" smtClean="0">
                <a:latin typeface="Arial" pitchFamily="34" charset="0"/>
                <a:cs typeface="Arial" pitchFamily="34" charset="0"/>
              </a:rPr>
              <a:t>Wettbewerb </a:t>
            </a:r>
            <a:r>
              <a:rPr lang="de-DE" sz="1800" b="1" dirty="0">
                <a:latin typeface="Arial" pitchFamily="34" charset="0"/>
                <a:cs typeface="Arial" pitchFamily="34" charset="0"/>
              </a:rPr>
              <a:t>Gesellschaftstänze sind in zwei Programme </a:t>
            </a:r>
            <a:r>
              <a:rPr lang="de-DE" sz="1800" b="1" dirty="0" smtClean="0">
                <a:latin typeface="Arial" pitchFamily="34" charset="0"/>
                <a:cs typeface="Arial" pitchFamily="34" charset="0"/>
              </a:rPr>
              <a:t>aufgeteilt</a:t>
            </a:r>
            <a:r>
              <a:rPr lang="ru-RU" sz="1800" b="1" dirty="0" smtClean="0">
                <a:latin typeface="Arial" pitchFamily="34" charset="0"/>
                <a:cs typeface="Arial" pitchFamily="34" charset="0"/>
              </a:rPr>
              <a:t>:</a:t>
            </a:r>
            <a:r>
              <a:rPr lang="de-DE" sz="1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1800" b="1" dirty="0">
                <a:latin typeface="Arial" pitchFamily="34" charset="0"/>
                <a:cs typeface="Arial" pitchFamily="34" charset="0"/>
              </a:rPr>
              <a:t>Standard- und </a:t>
            </a:r>
            <a:r>
              <a:rPr lang="de-DE" sz="1800" b="1" dirty="0" smtClean="0">
                <a:latin typeface="Arial" pitchFamily="34" charset="0"/>
                <a:cs typeface="Arial" pitchFamily="34" charset="0"/>
              </a:rPr>
              <a:t>lateinamerikanischen</a:t>
            </a:r>
            <a:r>
              <a:rPr lang="uk-UA" sz="18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1800" b="1" dirty="0" smtClean="0">
                <a:latin typeface="Arial" pitchFamily="34" charset="0"/>
                <a:cs typeface="Arial" pitchFamily="34" charset="0"/>
              </a:rPr>
              <a:t>An </a:t>
            </a:r>
            <a:r>
              <a:rPr lang="en-US" sz="1800" b="1" dirty="0">
                <a:latin typeface="Arial" pitchFamily="34" charset="0"/>
                <a:cs typeface="Arial" pitchFamily="34" charset="0"/>
              </a:rPr>
              <a:t>denen jeweils aus fünf Tänze: Langsamer Walzer, Wiener Walzer, Foxtrott, Quickstep und Tango zum Standardprogramm, Samba, Rumba, Cha-Cha, Pasodobl,</a:t>
            </a:r>
          </a:p>
          <a:p>
            <a:pPr algn="just"/>
            <a:r>
              <a:rPr lang="en-US" sz="1800" b="1" dirty="0">
                <a:latin typeface="Arial" pitchFamily="34" charset="0"/>
                <a:cs typeface="Arial" pitchFamily="34" charset="0"/>
              </a:rPr>
              <a:t>Swing</a:t>
            </a:r>
            <a:endParaRPr lang="ru-RU" sz="1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72716"/>
            <a:ext cx="3202310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048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836712"/>
            <a:ext cx="2520280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793673"/>
            <a:ext cx="3646487" cy="5230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429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2267746" y="476668"/>
            <a:ext cx="4608512" cy="5760641"/>
          </a:xfrm>
        </p:spPr>
        <p:txBody>
          <a:bodyPr/>
          <a:lstStyle/>
          <a:p>
            <a:pPr indent="0">
              <a:buNone/>
            </a:pPr>
            <a:r>
              <a:rPr lang="de-DE" sz="1600" b="1" dirty="0" smtClean="0">
                <a:latin typeface="Arial" pitchFamily="34" charset="0"/>
                <a:cs typeface="Arial" pitchFamily="34" charset="0"/>
              </a:rPr>
              <a:t>Die Gymnastik </a:t>
            </a:r>
            <a:r>
              <a:rPr lang="de-DE" sz="1600" b="1" dirty="0">
                <a:latin typeface="Arial" pitchFamily="34" charset="0"/>
                <a:cs typeface="Arial" pitchFamily="34" charset="0"/>
              </a:rPr>
              <a:t>ist eine der spektakulärsten Sport. Ukrainian Turner - einer der führenden der Welt Gymnastik. Die Ukraine hat zwei Olympiasieger - Catherine Serebryanskaya und Alexander Timoschenko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068960"/>
            <a:ext cx="5904656" cy="2661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3950852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uture">
  <a:themeElements>
    <a:clrScheme name="Couture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Black 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</Template>
  <TotalTime>322</TotalTime>
  <Words>127</Words>
  <Application>Microsoft Office PowerPoint</Application>
  <PresentationFormat>On-screen Show (4:3)</PresentationFormat>
  <Paragraphs>15</Paragraphs>
  <Slides>11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Couture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Wettbewerb Gesellschaftstänze sind auf allen Ebenen vom Amateur Anfänger und Finishing-Profis statt.    </vt:lpstr>
      <vt:lpstr>DAS ende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Der   Sport</dc:title>
  <dc:creator>Viola Nguen</dc:creator>
  <cp:lastModifiedBy>Viola Nguen</cp:lastModifiedBy>
  <cp:revision>25</cp:revision>
  <dcterms:created xsi:type="dcterms:W3CDTF">2012-01-19T17:04:37Z</dcterms:created>
  <dcterms:modified xsi:type="dcterms:W3CDTF">2012-10-15T16:06:15Z</dcterms:modified>
</cp:coreProperties>
</file>