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85B"/>
    <a:srgbClr val="6DE6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FEA4F-D9C1-488D-8680-0350621CF9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692B0-EBCC-4DC1-A6BD-8A626A05A6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8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19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04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43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62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55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492D-D463-4D79-BD38-D6CB477ED196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34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7EF-B80E-40DB-83DB-7CD6F3917174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59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5C2C-0F55-4CE8-91F2-BA3F9FA97B7D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57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CA12-FF52-40D1-B176-7198CD463A50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92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32F0-59A6-43FE-99B2-D853001D2790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09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166B-E543-4716-A260-C4B6631A662F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02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2A3A-DF72-4DE7-A056-96FFD3039727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66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E6BE-47DC-4A2F-A6C6-CD70CA8C9EA7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48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2931-AF4C-4213-A74C-BFCDAFDB858C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76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BE63-400C-4632-AC2F-7C51F1CACED4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4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017E-1411-430D-981A-D0AFB9F2139D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71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810E-1D88-4684-9DD7-DEB70F48F65C}" type="datetime1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EE960-00A4-4F46-937C-2FBDF55D6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98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.BEST-JNRI2I3J13\Desktop\німецька\men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33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88971" y="-195731"/>
            <a:ext cx="616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>
                <a:solidFill>
                  <a:schemeClr val="bg1"/>
                </a:solidFill>
                <a:latin typeface="Freestyle Script" pitchFamily="66" charset="0"/>
              </a:rPr>
              <a:t>ukrainische Küche</a:t>
            </a:r>
            <a:endParaRPr lang="ru-RU" sz="96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5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50098" y="203342"/>
            <a:ext cx="5094514" cy="829899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95366" y="0"/>
            <a:ext cx="32841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Borschtsch</a:t>
            </a:r>
            <a:endParaRPr lang="ru-RU" sz="7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истратор.BEST-JNRI2I3J13\Desktop\німецька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15" y="1199501"/>
            <a:ext cx="7839268" cy="522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742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61249" y="1724426"/>
            <a:ext cx="4161453" cy="3370089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Warenyky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Администратор.BEST-JNRI2I3J13\Desktop\німецька\193458300009e314911d315bb86f3a8814b8a4e6e7.jpg"/>
          <p:cNvPicPr>
            <a:picLocks noChangeAspect="1" noChangeArrowheads="1"/>
          </p:cNvPicPr>
          <p:nvPr/>
        </p:nvPicPr>
        <p:blipFill>
          <a:blip r:embed="rId3"/>
          <a:srcRect r="1487" b="5200"/>
          <a:stretch>
            <a:fillRect/>
          </a:stretch>
        </p:blipFill>
        <p:spPr bwMode="auto">
          <a:xfrm>
            <a:off x="220437" y="625151"/>
            <a:ext cx="4528846" cy="576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95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19224" y="241441"/>
            <a:ext cx="6014091" cy="829899"/>
          </a:xfrm>
          <a:prstGeom prst="roundRect">
            <a:avLst>
              <a:gd name="adj" fmla="val 8866"/>
            </a:avLst>
          </a:prstGeom>
          <a:solidFill>
            <a:schemeClr val="lt1">
              <a:alpha val="74000"/>
            </a:schemeClr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8979" y="165241"/>
            <a:ext cx="465282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Kartoffelpuffer</a:t>
            </a:r>
            <a:endParaRPr lang="ru-RU" sz="54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Администратор.BEST-JNRI2I3J13\Desktop\німецька\ca8a411-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6" y="1754104"/>
            <a:ext cx="6904832" cy="4360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546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.BEST-JNRI2I3J13\Desktop\німецька\maslyan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556384"/>
            <a:ext cx="4546798" cy="39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 rot="556595">
            <a:off x="4651127" y="2514599"/>
            <a:ext cx="4367893" cy="1905000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599055">
            <a:off x="4848225" y="3154994"/>
            <a:ext cx="401002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noFill/>
                  <a:prstDash val="solid"/>
                </a:ln>
                <a:solidFill>
                  <a:srgbClr val="E37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Pfannkuchen</a:t>
            </a:r>
            <a:endParaRPr lang="ru-RU" sz="4000" b="1" dirty="0">
              <a:ln w="12700">
                <a:noFill/>
                <a:prstDash val="solid"/>
              </a:ln>
              <a:solidFill>
                <a:srgbClr val="E378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3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65126"/>
            <a:ext cx="6172200" cy="1377949"/>
          </a:xfrm>
        </p:spPr>
        <p:txBody>
          <a:bodyPr>
            <a:normAutofit/>
          </a:bodyPr>
          <a:lstStyle/>
          <a:p>
            <a:r>
              <a:rPr lang="de-DE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Pampuschky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Администратор.BEST-JNRI2I3J13\Desktop\німецька\lvv-zaproshu-na-quotsvyato-pampuhaquo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819329"/>
            <a:ext cx="6809887" cy="455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417" y="234497"/>
            <a:ext cx="3582955" cy="1325563"/>
          </a:xfrm>
        </p:spPr>
        <p:txBody>
          <a:bodyPr>
            <a:noAutofit/>
          </a:bodyPr>
          <a:lstStyle/>
          <a:p>
            <a:r>
              <a:rPr lang="de-DE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Speck</a:t>
            </a:r>
            <a:endParaRPr lang="ru-RU" sz="9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170" name="Picture 2" descr="C:\Users\Администратор.BEST-JNRI2I3J13\Desktop\німецька\383614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035" y="1741196"/>
            <a:ext cx="6863994" cy="455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0" y="281151"/>
            <a:ext cx="7470321" cy="1325563"/>
          </a:xfrm>
        </p:spPr>
        <p:txBody>
          <a:bodyPr>
            <a:noAutofit/>
          </a:bodyPr>
          <a:lstStyle/>
          <a:p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Hausgemachte Wurst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194" name="Picture 2" descr="C:\Users\Администратор.BEST-JNRI2I3J13\Desktop\німецька\383420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434" y="1657771"/>
            <a:ext cx="6373801" cy="478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16</Words>
  <Application>Microsoft Office PowerPoint</Application>
  <PresentationFormat>Экран (4:3)</PresentationFormat>
  <Paragraphs>14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Pampuschky</vt:lpstr>
      <vt:lpstr>Speck</vt:lpstr>
      <vt:lpstr>Hausgemachte Wurst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Ярослав Попов</cp:lastModifiedBy>
  <cp:revision>9</cp:revision>
  <dcterms:created xsi:type="dcterms:W3CDTF">2013-01-15T13:20:43Z</dcterms:created>
  <dcterms:modified xsi:type="dcterms:W3CDTF">2013-11-24T18:51:41Z</dcterms:modified>
</cp:coreProperties>
</file>