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7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2208822"/>
          </a:xfrm>
        </p:spPr>
        <p:txBody>
          <a:bodyPr>
            <a:normAutofit/>
          </a:bodyPr>
          <a:lstStyle/>
          <a:p>
            <a:r>
              <a:rPr b="1" i="1" smtClean="0"/>
              <a:t>Projektarbeit zum Thema</a:t>
            </a:r>
            <a:r>
              <a:rPr lang="uk-UA" b="1" i="1" dirty="0" smtClean="0"/>
              <a:t>:</a:t>
            </a:r>
            <a:r>
              <a:rPr b="1" i="1" smtClean="0"/>
              <a:t/>
            </a:r>
            <a:br>
              <a:rPr b="1" i="1" smtClean="0"/>
            </a:br>
            <a:r>
              <a:rPr lang="uk-UA" b="1" i="1" dirty="0" smtClean="0"/>
              <a:t> “</a:t>
            </a:r>
            <a:r>
              <a:rPr b="1" i="1" smtClean="0"/>
              <a:t>Mahlzeiten in</a:t>
            </a:r>
            <a:br>
              <a:rPr b="1" i="1" smtClean="0"/>
            </a:br>
            <a:r>
              <a:rPr b="1" i="1" smtClean="0"/>
              <a:t>Deutschland</a:t>
            </a:r>
            <a:r>
              <a:rPr lang="uk-UA" b="1" i="1" dirty="0" smtClean="0"/>
              <a:t>"</a:t>
            </a:r>
            <a:endParaRPr lang="uk-UA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8" y="6072206"/>
            <a:ext cx="2428860" cy="500042"/>
          </a:xfrm>
        </p:spPr>
        <p:txBody>
          <a:bodyPr/>
          <a:lstStyle/>
          <a:p>
            <a:r>
              <a:rPr lang="en-US" dirty="0" smtClean="0"/>
              <a:t>Julia </a:t>
            </a:r>
            <a:r>
              <a:rPr lang="en-US" dirty="0" err="1" smtClean="0"/>
              <a:t>Tkatschyk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Люда\Desktop\ \їжа\1325080070_image-154.jpg"/>
          <p:cNvPicPr>
            <a:picLocks noChangeAspect="1" noChangeArrowheads="1"/>
          </p:cNvPicPr>
          <p:nvPr/>
        </p:nvPicPr>
        <p:blipFill>
          <a:blip r:embed="rId2"/>
          <a:srcRect l="7644" t="20513" r="8276" b="7692"/>
          <a:stretch>
            <a:fillRect/>
          </a:stretch>
        </p:blipFill>
        <p:spPr bwMode="auto">
          <a:xfrm>
            <a:off x="642910" y="4143380"/>
            <a:ext cx="2357454" cy="20002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Abendbrot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uk-UA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 </a:t>
            </a:r>
            <a:r>
              <a:rPr lang="en-US" dirty="0" err="1" smtClean="0"/>
              <a:t>Abendbrot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smtClean="0"/>
              <a:t>um </a:t>
            </a:r>
            <a:r>
              <a:rPr lang="en-US" dirty="0" err="1" smtClean="0"/>
              <a:t>sechs</a:t>
            </a:r>
            <a:r>
              <a:rPr lang="en-US" dirty="0" smtClean="0"/>
              <a:t> </a:t>
            </a:r>
            <a:r>
              <a:rPr lang="en-US" dirty="0" err="1" smtClean="0"/>
              <a:t>Uhr</a:t>
            </a:r>
            <a:r>
              <a:rPr lang="en-US" dirty="0" smtClean="0"/>
              <a:t> </a:t>
            </a:r>
            <a:r>
              <a:rPr lang="en-US" dirty="0" err="1" smtClean="0"/>
              <a:t>serviert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gew</a:t>
            </a:r>
            <a:r>
              <a:rPr lang="uk-UA" dirty="0" smtClean="0"/>
              <a:t>ö</a:t>
            </a:r>
            <a:r>
              <a:rPr lang="en-US" dirty="0" err="1" smtClean="0"/>
              <a:t>hnlich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kalte</a:t>
            </a:r>
            <a:r>
              <a:rPr lang="en-US" dirty="0" smtClean="0"/>
              <a:t> </a:t>
            </a:r>
            <a:r>
              <a:rPr lang="en-US" dirty="0" err="1" smtClean="0"/>
              <a:t>Mahlzeit,bei</a:t>
            </a:r>
            <a:r>
              <a:rPr lang="en-US" dirty="0" smtClean="0"/>
              <a:t> </a:t>
            </a:r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Brotsorten,Schinken-,K</a:t>
            </a:r>
            <a:r>
              <a:rPr lang="uk-UA" dirty="0" smtClean="0"/>
              <a:t>ä</a:t>
            </a:r>
            <a:r>
              <a:rPr lang="en-US" dirty="0" smtClean="0"/>
              <a:t>se- und </a:t>
            </a:r>
            <a:r>
              <a:rPr lang="en-US" dirty="0" err="1" smtClean="0"/>
              <a:t>Wurstaufschnitt</a:t>
            </a:r>
            <a:r>
              <a:rPr lang="en-US" dirty="0" smtClean="0"/>
              <a:t> </a:t>
            </a:r>
            <a:r>
              <a:rPr lang="en-US" dirty="0" err="1" smtClean="0"/>
              <a:t>sowie</a:t>
            </a:r>
            <a:r>
              <a:rPr lang="en-US" dirty="0" smtClean="0"/>
              <a:t> </a:t>
            </a:r>
            <a:r>
              <a:rPr lang="en-US" dirty="0" err="1" smtClean="0"/>
              <a:t>Salat</a:t>
            </a:r>
            <a:r>
              <a:rPr lang="en-US" dirty="0" smtClean="0"/>
              <a:t> </a:t>
            </a:r>
            <a:r>
              <a:rPr lang="en-US" dirty="0" err="1" smtClean="0"/>
              <a:t>gegessen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Zum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Abendes</a:t>
            </a:r>
            <a:r>
              <a:rPr lang="en-US" dirty="0" err="1" smtClean="0"/>
              <a:t>sen</a:t>
            </a:r>
            <a:r>
              <a:rPr lang="en-US" dirty="0" smtClean="0"/>
              <a:t> </a:t>
            </a:r>
            <a:r>
              <a:rPr lang="en-US" dirty="0" err="1" smtClean="0"/>
              <a:t>trinkt</a:t>
            </a:r>
            <a:r>
              <a:rPr lang="en-US" dirty="0" smtClean="0"/>
              <a:t> man </a:t>
            </a:r>
            <a:r>
              <a:rPr lang="en-US" dirty="0" err="1" smtClean="0"/>
              <a:t>schwarzen</a:t>
            </a:r>
            <a:r>
              <a:rPr lang="en-US" dirty="0" smtClean="0"/>
              <a:t> Tee </a:t>
            </a:r>
            <a:r>
              <a:rPr lang="en-US" dirty="0" err="1" smtClean="0">
                <a:solidFill>
                  <a:schemeClr val="bg1"/>
                </a:solidFill>
              </a:rPr>
              <a:t>oder</a:t>
            </a:r>
            <a:r>
              <a:rPr lang="en-US" dirty="0" smtClean="0">
                <a:solidFill>
                  <a:schemeClr val="bg1"/>
                </a:solidFill>
              </a:rPr>
              <a:t> Kr</a:t>
            </a:r>
            <a:r>
              <a:rPr lang="uk-UA" dirty="0" smtClean="0">
                <a:solidFill>
                  <a:schemeClr val="bg1"/>
                </a:solidFill>
              </a:rPr>
              <a:t>ä</a:t>
            </a:r>
            <a:r>
              <a:rPr lang="en-US" dirty="0" err="1" smtClean="0">
                <a:solidFill>
                  <a:schemeClr val="bg1"/>
                </a:solidFill>
              </a:rPr>
              <a:t>utertee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Люда\Desktop\ \їжа\buterbrod-i-ego-vidy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572008"/>
            <a:ext cx="2857500" cy="18764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716588"/>
          </a:xfrm>
        </p:spPr>
        <p:txBody>
          <a:bodyPr/>
          <a:lstStyle/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Die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deutsche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Küche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ist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sehr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vielfältig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und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von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Region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zu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Region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anders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.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Im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allgemeinen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ist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sie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aber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eher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schwer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und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deftig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.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Würste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,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Eint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pfen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und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Braten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aller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Art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sind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sehr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bekannt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</a:p>
          <a:p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Aber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auch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Kuchen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und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Torten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werden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zum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Nachmittagskaffee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gern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gegessen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7" name="Picture 3" descr="C:\Users\Люда\Desktop\ \їжа\cd542f_siz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4762500" cy="3162300"/>
          </a:xfrm>
          <a:prstGeom prst="rect">
            <a:avLst/>
          </a:prstGeom>
          <a:noFill/>
        </p:spPr>
      </p:pic>
      <p:pic>
        <p:nvPicPr>
          <p:cNvPr id="1028" name="Picture 4" descr="C:\Users\Люда\Desktop\ \їжа\german_cuisi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642918"/>
            <a:ext cx="4024042" cy="2859101"/>
          </a:xfrm>
          <a:prstGeom prst="rect">
            <a:avLst/>
          </a:prstGeom>
          <a:noFill/>
        </p:spPr>
      </p:pic>
      <p:pic>
        <p:nvPicPr>
          <p:cNvPr id="1029" name="Picture 5" descr="C:\Users\Люда\Desktop\ \їжа\3ca8ae_siz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3286125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pPr algn="ctr">
              <a:buNone/>
            </a:pPr>
            <a:r>
              <a:rPr lang="en-US" sz="3600" i="1" dirty="0" smtClean="0"/>
              <a:t>Die  </a:t>
            </a:r>
            <a:r>
              <a:rPr lang="en-US" sz="3600" i="1" dirty="0" err="1" smtClean="0"/>
              <a:t>Deutschen</a:t>
            </a:r>
            <a:r>
              <a:rPr lang="en-US" sz="3600" i="1" dirty="0" smtClean="0"/>
              <a:t>  </a:t>
            </a:r>
            <a:r>
              <a:rPr lang="en-US" sz="3600" i="1" dirty="0" err="1" smtClean="0"/>
              <a:t>essen</a:t>
            </a:r>
            <a:r>
              <a:rPr lang="en-US" sz="3600" i="1" dirty="0" smtClean="0"/>
              <a:t>  </a:t>
            </a:r>
            <a:r>
              <a:rPr lang="en-US" sz="3600" i="1" dirty="0" err="1" smtClean="0"/>
              <a:t>gew</a:t>
            </a:r>
            <a:r>
              <a:rPr lang="uk-UA" sz="3600" i="1" dirty="0" smtClean="0"/>
              <a:t>ö</a:t>
            </a:r>
            <a:r>
              <a:rPr lang="en-US" sz="3600" i="1" dirty="0" err="1" smtClean="0"/>
              <a:t>hnlich</a:t>
            </a:r>
            <a:r>
              <a:rPr lang="en-US" sz="3600" i="1" dirty="0" smtClean="0"/>
              <a:t>  </a:t>
            </a:r>
            <a:r>
              <a:rPr lang="en-US" sz="3600" i="1" dirty="0" err="1" smtClean="0"/>
              <a:t>drei</a:t>
            </a:r>
            <a:r>
              <a:rPr lang="en-US" sz="3600" i="1" dirty="0" smtClean="0"/>
              <a:t> Mal  am  Tag.</a:t>
            </a:r>
            <a:endParaRPr lang="uk-UA" sz="3600" i="1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1026" name="Picture 2" descr="C:\Users\Люда\Desktop\ \їжа\300px-Good_Food_Display_-_NCI_Visuals_Onl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357430"/>
            <a:ext cx="5519759" cy="367983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/>
          </a:bodyPr>
          <a:lstStyle/>
          <a:p>
            <a:pPr algn="ctr"/>
            <a:r>
              <a:rPr lang="uk-UA" b="1" i="1" dirty="0" err="1" smtClean="0"/>
              <a:t>Das</a:t>
            </a:r>
            <a:r>
              <a:rPr lang="uk-UA" b="1" i="1" dirty="0" smtClean="0"/>
              <a:t> </a:t>
            </a:r>
            <a:r>
              <a:rPr lang="uk-UA" b="1" i="1" dirty="0" err="1" smtClean="0"/>
              <a:t>Frühstück</a:t>
            </a:r>
            <a:r>
              <a:rPr lang="uk-UA" b="1" i="1" dirty="0" smtClean="0"/>
              <a:t> – </a:t>
            </a:r>
            <a:r>
              <a:rPr lang="uk-UA" b="1" i="1" dirty="0" err="1" smtClean="0"/>
              <a:t>Die</a:t>
            </a:r>
            <a:r>
              <a:rPr lang="uk-UA" b="1" i="1" dirty="0" smtClean="0"/>
              <a:t> </a:t>
            </a:r>
            <a:r>
              <a:rPr lang="uk-UA" b="1" i="1" dirty="0" err="1" smtClean="0"/>
              <a:t>erste</a:t>
            </a:r>
            <a:r>
              <a:rPr lang="uk-UA" b="1" i="1" dirty="0" smtClean="0"/>
              <a:t> </a:t>
            </a:r>
            <a:r>
              <a:rPr lang="uk-UA" b="1" i="1" dirty="0" err="1" smtClean="0"/>
              <a:t>Mahlzeit</a:t>
            </a:r>
            <a:r>
              <a:rPr lang="uk-UA" b="1" i="1" dirty="0" smtClean="0"/>
              <a:t> </a:t>
            </a:r>
            <a:r>
              <a:rPr lang="uk-UA" b="1" i="1" dirty="0" err="1" smtClean="0"/>
              <a:t>in</a:t>
            </a:r>
            <a:r>
              <a:rPr lang="uk-UA" b="1" i="1" dirty="0" smtClean="0"/>
              <a:t> </a:t>
            </a:r>
            <a:r>
              <a:rPr lang="uk-UA" b="1" i="1" dirty="0" err="1" smtClean="0"/>
              <a:t>Deutschland</a:t>
            </a:r>
            <a:r>
              <a:rPr lang="en-US" b="1" i="1" dirty="0" smtClean="0"/>
              <a:t>.</a:t>
            </a:r>
            <a:endParaRPr lang="uk-UA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Zu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Hause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frühstückt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entweder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Küche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wenn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das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eine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Wohnküche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ist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oder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Essecke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Wohnzimmer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b="1" i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Zum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hst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ck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essen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sie:Toasts,Br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tchen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mit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verschiedenen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Aufstrichen,wie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Margarine,Quark,Nuss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-Nougat-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Creme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Es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gibt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oft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einen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Schinken-,K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ä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seaufschnitt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Am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Morgen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trinken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sie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gew</a:t>
            </a:r>
            <a:r>
              <a:rPr lang="uk-UA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hnlich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Kaffee</a:t>
            </a:r>
            <a:r>
              <a:rPr lang="en-US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uk-UA" dirty="0" smtClean="0"/>
          </a:p>
          <a:p>
            <a:endParaRPr lang="uk-UA" i="1" dirty="0" smtClean="0"/>
          </a:p>
          <a:p>
            <a:endParaRPr lang="uk-UA" i="1" dirty="0" smtClean="0"/>
          </a:p>
          <a:p>
            <a:endParaRPr lang="uk-UA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500198"/>
          </a:xfrm>
        </p:spPr>
        <p:txBody>
          <a:bodyPr>
            <a:normAutofit/>
          </a:bodyPr>
          <a:lstStyle/>
          <a:p>
            <a:pPr algn="ctr"/>
            <a:r>
              <a:rPr lang="uk-UA" b="1" i="1" dirty="0" err="1" smtClean="0"/>
              <a:t>Die</a:t>
            </a:r>
            <a:r>
              <a:rPr lang="uk-UA" b="1" i="1" dirty="0" smtClean="0"/>
              <a:t> </a:t>
            </a:r>
            <a:r>
              <a:rPr lang="uk-UA" b="1" i="1" dirty="0" err="1" smtClean="0"/>
              <a:t>nächste</a:t>
            </a:r>
            <a:r>
              <a:rPr lang="uk-UA" b="1" i="1" dirty="0" smtClean="0"/>
              <a:t> </a:t>
            </a:r>
            <a:r>
              <a:rPr lang="uk-UA" b="1" i="1" dirty="0" err="1" smtClean="0"/>
              <a:t>Mahlzeit</a:t>
            </a:r>
            <a:r>
              <a:rPr lang="uk-UA" b="1" i="1" dirty="0" smtClean="0"/>
              <a:t> </a:t>
            </a:r>
            <a:r>
              <a:rPr lang="uk-UA" b="1" i="1" dirty="0" err="1" smtClean="0"/>
              <a:t>nach</a:t>
            </a:r>
            <a:r>
              <a:rPr lang="uk-UA" b="1" i="1" dirty="0" smtClean="0"/>
              <a:t> </a:t>
            </a:r>
            <a:r>
              <a:rPr lang="uk-UA" b="1" i="1" dirty="0" err="1" smtClean="0"/>
              <a:t>dem</a:t>
            </a:r>
            <a:r>
              <a:rPr lang="uk-UA" b="1" i="1" dirty="0" smtClean="0"/>
              <a:t> </a:t>
            </a:r>
            <a:r>
              <a:rPr lang="uk-UA" b="1" i="1" dirty="0" err="1" smtClean="0"/>
              <a:t>Frühstück</a:t>
            </a:r>
            <a:r>
              <a:rPr lang="uk-UA" b="1" i="1" dirty="0" smtClean="0"/>
              <a:t> </a:t>
            </a:r>
            <a:r>
              <a:rPr lang="uk-UA" b="1" i="1" dirty="0" err="1" smtClean="0"/>
              <a:t>ist</a:t>
            </a:r>
            <a:r>
              <a:rPr lang="uk-UA" b="1" i="1" dirty="0" smtClean="0"/>
              <a:t> </a:t>
            </a:r>
            <a:r>
              <a:rPr lang="uk-UA" b="1" i="1" dirty="0" err="1" smtClean="0"/>
              <a:t>das</a:t>
            </a:r>
            <a:r>
              <a:rPr lang="uk-UA" b="1" i="1" dirty="0" smtClean="0"/>
              <a:t> </a:t>
            </a:r>
            <a:r>
              <a:rPr lang="uk-UA" b="1" i="1" dirty="0" err="1" smtClean="0"/>
              <a:t>Mittagessen</a:t>
            </a:r>
            <a:r>
              <a:rPr lang="uk-UA" b="1" i="1" dirty="0" smtClean="0"/>
              <a:t>.</a:t>
            </a:r>
            <a:endParaRPr lang="uk-UA" b="1" i="1" dirty="0"/>
          </a:p>
        </p:txBody>
      </p:sp>
      <p:pic>
        <p:nvPicPr>
          <p:cNvPr id="1026" name="Picture 2" descr="C:\Users\Люда\Desktop\ \їжа\4716928_a231f6b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14554"/>
            <a:ext cx="5500726" cy="41316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788025"/>
          </a:xfrm>
        </p:spPr>
        <p:txBody>
          <a:bodyPr/>
          <a:lstStyle/>
          <a:p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Das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Mittagessen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wird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allgemeinen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um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12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Uhr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eingenommen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Das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Mittagessen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ist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eine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warme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Mahlzeit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Das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Mittagessen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ist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die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Hauptmahlzeit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Tages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Люда\Desktop\ \їжа\gr_16.09.10_ob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214554"/>
            <a:ext cx="3810000" cy="304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58204" cy="2428892"/>
          </a:xfrm>
        </p:spPr>
        <p:txBody>
          <a:bodyPr>
            <a:normAutofit/>
          </a:bodyPr>
          <a:lstStyle/>
          <a:p>
            <a:r>
              <a:rPr lang="en-US" dirty="0" smtClean="0"/>
              <a:t>Das </a:t>
            </a:r>
            <a:r>
              <a:rPr lang="en-US" dirty="0" err="1" smtClean="0"/>
              <a:t>Mittagessen</a:t>
            </a:r>
            <a:r>
              <a:rPr lang="en-US" dirty="0" smtClean="0"/>
              <a:t> </a:t>
            </a:r>
            <a:r>
              <a:rPr lang="en-US" dirty="0" err="1" smtClean="0"/>
              <a:t>besteht</a:t>
            </a:r>
            <a:r>
              <a:rPr lang="en-US" dirty="0" smtClean="0"/>
              <a:t> </a:t>
            </a:r>
            <a:r>
              <a:rPr lang="en-US" dirty="0" err="1" smtClean="0"/>
              <a:t>meist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Gem</a:t>
            </a:r>
            <a:r>
              <a:rPr lang="uk-UA" dirty="0" smtClean="0"/>
              <a:t>ü</a:t>
            </a:r>
            <a:r>
              <a:rPr lang="en-US" dirty="0" err="1" smtClean="0"/>
              <a:t>sesuppe</a:t>
            </a:r>
            <a:r>
              <a:rPr lang="en-US" dirty="0" smtClean="0"/>
              <a:t> und </a:t>
            </a:r>
            <a:r>
              <a:rPr lang="en-US" dirty="0" err="1" smtClean="0"/>
              <a:t>Kartoffeln</a:t>
            </a:r>
            <a:r>
              <a:rPr lang="en-US" dirty="0" smtClean="0"/>
              <a:t>, </a:t>
            </a:r>
            <a:r>
              <a:rPr lang="en-US" dirty="0" smtClean="0"/>
              <a:t>Gem</a:t>
            </a:r>
            <a:r>
              <a:rPr lang="uk-UA" dirty="0" smtClean="0"/>
              <a:t>ü</a:t>
            </a:r>
            <a:r>
              <a:rPr lang="en-US" dirty="0" smtClean="0"/>
              <a:t>se, </a:t>
            </a:r>
            <a:r>
              <a:rPr lang="en-US" dirty="0" err="1" smtClean="0"/>
              <a:t>Fleisch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err="1" smtClean="0">
                <a:solidFill>
                  <a:schemeClr val="bg1"/>
                </a:solidFill>
              </a:rPr>
              <a:t>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Fisch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Люда\Desktop\ \їжа\Domashnij-obid-vid-restoranu-Klovs-kij_fu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4929190" cy="329243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214562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Deutschen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trinken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gew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ö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nlich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zu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Mittagessen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oder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Kaffee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Users\Люда\Desktop\ \їжа\picture-16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214686"/>
            <a:ext cx="2786082" cy="3129836"/>
          </a:xfrm>
          <a:prstGeom prst="rect">
            <a:avLst/>
          </a:prstGeom>
          <a:noFill/>
        </p:spPr>
      </p:pic>
      <p:pic>
        <p:nvPicPr>
          <p:cNvPr id="2051" name="Picture 3" descr="C:\Users\Люда\Desktop\ \їжа\1315052733_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57496"/>
            <a:ext cx="3810000" cy="3200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950</TotalTime>
  <Words>236</Words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Projektarbeit zum Thema:  “Mahlzeiten in Deutschland"</vt:lpstr>
      <vt:lpstr>Слайд 2</vt:lpstr>
      <vt:lpstr>Слайд 3</vt:lpstr>
      <vt:lpstr>Слайд 4</vt:lpstr>
      <vt:lpstr>Das Frühstück – Die erste Mahlzeit in Deutschland.</vt:lpstr>
      <vt:lpstr>Die nächste Mahlzeit nach dem Frühstück ist das Mittagessen.</vt:lpstr>
      <vt:lpstr>Слайд 7</vt:lpstr>
      <vt:lpstr>Das Mittagessen besteht meist aus Gemüsesuppe und Kartoffeln, Gemüse, Fleisch oder Fisch.</vt:lpstr>
      <vt:lpstr>Die Deutschen trinken gewönlich zu Mittagessen Tee oder Kaffee.</vt:lpstr>
      <vt:lpstr>Abendbrot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“Mahlzeiten in Deutschland"</dc:title>
  <dc:creator>Люда</dc:creator>
  <cp:lastModifiedBy>Люда</cp:lastModifiedBy>
  <cp:revision>94</cp:revision>
  <dcterms:created xsi:type="dcterms:W3CDTF">2012-12-27T23:12:03Z</dcterms:created>
  <dcterms:modified xsi:type="dcterms:W3CDTF">2013-01-17T01:04:38Z</dcterms:modified>
</cp:coreProperties>
</file>