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4" d="100"/>
          <a:sy n="104" d="100"/>
        </p:scale>
        <p:origin x="-1104"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CC7B15F-DF81-41DD-9343-BC7F1D4D7CBD}" type="datetimeFigureOut">
              <a:rPr lang="ru-RU" smtClean="0"/>
              <a:pPr/>
              <a:t>08.05.2014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5FC9A13-87DA-4AAD-A80D-7C63AEFE193F}"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CC7B15F-DF81-41DD-9343-BC7F1D4D7CBD}" type="datetimeFigureOut">
              <a:rPr lang="ru-RU" smtClean="0"/>
              <a:pPr/>
              <a:t>08.05.2014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5FC9A13-87DA-4AAD-A80D-7C63AEFE193F}"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CC7B15F-DF81-41DD-9343-BC7F1D4D7CBD}" type="datetimeFigureOut">
              <a:rPr lang="ru-RU" smtClean="0"/>
              <a:pPr/>
              <a:t>08.05.2014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5FC9A13-87DA-4AAD-A80D-7C63AEFE193F}"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CC7B15F-DF81-41DD-9343-BC7F1D4D7CBD}" type="datetimeFigureOut">
              <a:rPr lang="ru-RU" smtClean="0"/>
              <a:pPr/>
              <a:t>08.05.2014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5FC9A13-87DA-4AAD-A80D-7C63AEFE193F}"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CC7B15F-DF81-41DD-9343-BC7F1D4D7CBD}" type="datetimeFigureOut">
              <a:rPr lang="ru-RU" smtClean="0"/>
              <a:pPr/>
              <a:t>08.05.2014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5FC9A13-87DA-4AAD-A80D-7C63AEFE193F}"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CC7B15F-DF81-41DD-9343-BC7F1D4D7CBD}" type="datetimeFigureOut">
              <a:rPr lang="ru-RU" smtClean="0"/>
              <a:pPr/>
              <a:t>08.05.2014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5FC9A13-87DA-4AAD-A80D-7C63AEFE193F}"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CC7B15F-DF81-41DD-9343-BC7F1D4D7CBD}" type="datetimeFigureOut">
              <a:rPr lang="ru-RU" smtClean="0"/>
              <a:pPr/>
              <a:t>08.05.2014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5FC9A13-87DA-4AAD-A80D-7C63AEFE193F}"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CC7B15F-DF81-41DD-9343-BC7F1D4D7CBD}" type="datetimeFigureOut">
              <a:rPr lang="ru-RU" smtClean="0"/>
              <a:pPr/>
              <a:t>08.05.2014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5FC9A13-87DA-4AAD-A80D-7C63AEFE193F}"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CC7B15F-DF81-41DD-9343-BC7F1D4D7CBD}" type="datetimeFigureOut">
              <a:rPr lang="ru-RU" smtClean="0"/>
              <a:pPr/>
              <a:t>08.05.2014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5FC9A13-87DA-4AAD-A80D-7C63AEFE193F}"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CC7B15F-DF81-41DD-9343-BC7F1D4D7CBD}" type="datetimeFigureOut">
              <a:rPr lang="ru-RU" smtClean="0"/>
              <a:pPr/>
              <a:t>08.05.2014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5FC9A13-87DA-4AAD-A80D-7C63AEFE193F}"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CC7B15F-DF81-41DD-9343-BC7F1D4D7CBD}" type="datetimeFigureOut">
              <a:rPr lang="ru-RU" smtClean="0"/>
              <a:pPr/>
              <a:t>08.05.2014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5FC9A13-87DA-4AAD-A80D-7C63AEFE193F}"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C7B15F-DF81-41DD-9343-BC7F1D4D7CBD}" type="datetimeFigureOut">
              <a:rPr lang="ru-RU" smtClean="0"/>
              <a:pPr/>
              <a:t>08.05.2014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FC9A13-87DA-4AAD-A80D-7C63AEFE193F}"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3200" dirty="0" smtClean="0"/>
              <a:t> </a:t>
            </a:r>
            <a:r>
              <a:rPr lang="en-US" sz="3200" dirty="0" err="1" smtClean="0">
                <a:latin typeface="Adobe Caslon Pro Bold" pitchFamily="18" charset="0"/>
              </a:rPr>
              <a:t>Kyjiw</a:t>
            </a:r>
            <a:r>
              <a:rPr lang="en-US" sz="3200" dirty="0" smtClean="0">
                <a:latin typeface="Adobe Caslon Pro Bold" pitchFamily="18" charset="0"/>
              </a:rPr>
              <a:t>, </a:t>
            </a:r>
            <a:r>
              <a:rPr lang="en-US" sz="3200" dirty="0" err="1" smtClean="0">
                <a:latin typeface="Adobe Caslon Pro Bold" pitchFamily="18" charset="0"/>
              </a:rPr>
              <a:t>Hauptstadt</a:t>
            </a:r>
            <a:r>
              <a:rPr lang="en-US" sz="3200" dirty="0" smtClean="0">
                <a:latin typeface="Adobe Caslon Pro Bold" pitchFamily="18" charset="0"/>
              </a:rPr>
              <a:t> </a:t>
            </a:r>
            <a:r>
              <a:rPr lang="en-US" sz="3200" dirty="0" err="1" smtClean="0">
                <a:latin typeface="Adobe Caslon Pro Bold" pitchFamily="18" charset="0"/>
              </a:rPr>
              <a:t>der</a:t>
            </a:r>
            <a:r>
              <a:rPr lang="en-US" sz="3200" dirty="0" smtClean="0">
                <a:latin typeface="Adobe Caslon Pro Bold" pitchFamily="18" charset="0"/>
              </a:rPr>
              <a:t> Ukraine</a:t>
            </a:r>
            <a:endParaRPr lang="ru-RU" sz="3200" dirty="0"/>
          </a:p>
        </p:txBody>
      </p:sp>
      <p:sp>
        <p:nvSpPr>
          <p:cNvPr id="3" name="Содержимое 2"/>
          <p:cNvSpPr>
            <a:spLocks noGrp="1"/>
          </p:cNvSpPr>
          <p:nvPr>
            <p:ph idx="1"/>
          </p:nvPr>
        </p:nvSpPr>
        <p:spPr>
          <a:xfrm>
            <a:off x="457200" y="1357298"/>
            <a:ext cx="8229600" cy="4857784"/>
          </a:xfrm>
        </p:spPr>
        <p:txBody>
          <a:bodyPr>
            <a:noAutofit/>
          </a:bodyPr>
          <a:lstStyle/>
          <a:p>
            <a:r>
              <a:rPr lang="de-DE" sz="1800" dirty="0" smtClean="0"/>
              <a:t>Die Hauptstadt der Ukraine  ist </a:t>
            </a:r>
            <a:r>
              <a:rPr lang="de-DE" sz="1800" dirty="0" err="1" smtClean="0"/>
              <a:t>Kyjiw</a:t>
            </a:r>
            <a:r>
              <a:rPr lang="de-DE" sz="1800" dirty="0" smtClean="0"/>
              <a:t>. Sie  ist  ein politisches, industrielles und kulturelles Zentrum des Staates. </a:t>
            </a:r>
            <a:r>
              <a:rPr lang="de-DE" sz="1800" dirty="0" err="1" smtClean="0"/>
              <a:t>Kyjiw</a:t>
            </a:r>
            <a:r>
              <a:rPr lang="de-DE" sz="1800" dirty="0" smtClean="0"/>
              <a:t>  ist  eine der  schönsten  Städte der Welt. Es  ist die größte Stadt der Ukraine. Hier leben ungefähr 3 Millionen Einwohner. </a:t>
            </a:r>
            <a:r>
              <a:rPr lang="de-DE" sz="1800" dirty="0" err="1" smtClean="0"/>
              <a:t>Kyjiw</a:t>
            </a:r>
            <a:r>
              <a:rPr lang="de-DE" sz="1800" dirty="0" smtClean="0"/>
              <a:t> liegt am </a:t>
            </a:r>
            <a:r>
              <a:rPr lang="de-DE" sz="1800" dirty="0" err="1" smtClean="0"/>
              <a:t>Dnipro</a:t>
            </a:r>
            <a:r>
              <a:rPr lang="de-DE" sz="1800" dirty="0" smtClean="0"/>
              <a:t>, einem der größten Flüsse Osteuropas. Es ist eine  sehr  alte  Stadt. </a:t>
            </a:r>
            <a:r>
              <a:rPr lang="de-DE" sz="1800" dirty="0" err="1" smtClean="0"/>
              <a:t>Kyjiw</a:t>
            </a:r>
            <a:r>
              <a:rPr lang="de-DE" sz="1800" dirty="0" smtClean="0"/>
              <a:t>  ist  reich an Historischen Denkmälern. Die interessantesten und bekanntesten sind: die </a:t>
            </a:r>
            <a:r>
              <a:rPr lang="de-DE" sz="1800" dirty="0" err="1" smtClean="0"/>
              <a:t>Kyjiwo–Petscherska</a:t>
            </a:r>
            <a:r>
              <a:rPr lang="de-DE" sz="1800" dirty="0" smtClean="0"/>
              <a:t> </a:t>
            </a:r>
            <a:r>
              <a:rPr lang="de-DE" sz="1800" dirty="0" err="1" smtClean="0"/>
              <a:t>Lawra</a:t>
            </a:r>
            <a:r>
              <a:rPr lang="de-DE" sz="1800" dirty="0" smtClean="0"/>
              <a:t>, die Sophienkathedrale, die Wolodymyr Kirche. Die Hauptstraße der Stadt heißt </a:t>
            </a:r>
            <a:r>
              <a:rPr lang="de-DE" sz="1800" dirty="0" err="1" smtClean="0"/>
              <a:t>Chreschtschatyk</a:t>
            </a:r>
            <a:r>
              <a:rPr lang="de-DE" sz="1800" dirty="0" smtClean="0"/>
              <a:t>. Diese Straße  ist durch  ihre wunderschönen Kastanienbäume berühmt. Wenn man den </a:t>
            </a:r>
            <a:r>
              <a:rPr lang="de-DE" sz="1800" dirty="0" err="1" smtClean="0"/>
              <a:t>Chreschtschatyk</a:t>
            </a:r>
            <a:r>
              <a:rPr lang="de-DE" sz="1800" dirty="0"/>
              <a:t> </a:t>
            </a:r>
            <a:r>
              <a:rPr lang="de-DE" sz="1800" dirty="0" smtClean="0"/>
              <a:t>entlang geht, kommt man auf den Platz der Unabhängigkeit. Hier werden nationale  Feste gefeiert, Meetings durchgeführt. In der  Stadt gibt es viele Museen, Theater, Kinos, Bibliotheken, kleine und große Kirchen. Das ist nicht nur ein Kulturzentrum, sondern auch ein wichtiges Bildungszentrum. Tausende Studenten studieren an der </a:t>
            </a:r>
            <a:r>
              <a:rPr lang="de-DE" sz="1800" dirty="0" err="1" smtClean="0"/>
              <a:t>Kyjiwo–Mohyljanska</a:t>
            </a:r>
            <a:r>
              <a:rPr lang="de-DE" sz="1800" dirty="0" smtClean="0"/>
              <a:t> Akademie, an der </a:t>
            </a:r>
            <a:r>
              <a:rPr lang="de-DE" sz="1800" dirty="0" err="1" smtClean="0"/>
              <a:t>Kyjiwer</a:t>
            </a:r>
            <a:r>
              <a:rPr lang="de-DE" sz="1800" dirty="0" smtClean="0"/>
              <a:t> Universität,  an  vielen Hochschulen und Colleges. </a:t>
            </a:r>
            <a:r>
              <a:rPr lang="de-DE" sz="1800" dirty="0" err="1" smtClean="0"/>
              <a:t>Kyjiw</a:t>
            </a:r>
            <a:r>
              <a:rPr lang="de-DE" sz="1800" dirty="0" smtClean="0"/>
              <a:t>  ist  ein wichtiger Verkehrsknotenpunkt. Die </a:t>
            </a:r>
            <a:r>
              <a:rPr lang="de-DE" sz="1800" dirty="0" err="1" smtClean="0"/>
              <a:t>Kyjiwer</a:t>
            </a:r>
            <a:r>
              <a:rPr lang="de-DE" sz="1800" dirty="0" smtClean="0"/>
              <a:t> Metro  ist  sehr  schön. In </a:t>
            </a:r>
            <a:r>
              <a:rPr lang="de-DE" sz="1800" dirty="0" err="1" smtClean="0"/>
              <a:t>Kyjiw</a:t>
            </a:r>
            <a:r>
              <a:rPr lang="de-DE" sz="1800" dirty="0" smtClean="0"/>
              <a:t> befinden  sich der Oberste Rat, der Präsident und die Regierung. Wir  sind  sehr  stolz  auf unsere Hauptstadt.</a:t>
            </a:r>
            <a:endParaRPr lang="ru-RU"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Admin\Рабочий стол\330px-COA_of_Kyiv_Kurovskyi.svg.png"/>
          <p:cNvPicPr>
            <a:picLocks noChangeAspect="1" noChangeArrowheads="1"/>
          </p:cNvPicPr>
          <p:nvPr/>
        </p:nvPicPr>
        <p:blipFill>
          <a:blip r:embed="rId2"/>
          <a:srcRect/>
          <a:stretch>
            <a:fillRect/>
          </a:stretch>
        </p:blipFill>
        <p:spPr bwMode="auto">
          <a:xfrm>
            <a:off x="1500166" y="214290"/>
            <a:ext cx="2025268" cy="2571768"/>
          </a:xfrm>
          <a:prstGeom prst="rect">
            <a:avLst/>
          </a:prstGeom>
          <a:noFill/>
        </p:spPr>
      </p:pic>
      <p:sp>
        <p:nvSpPr>
          <p:cNvPr id="4" name="TextBox 3"/>
          <p:cNvSpPr txBox="1"/>
          <p:nvPr/>
        </p:nvSpPr>
        <p:spPr>
          <a:xfrm>
            <a:off x="1500166" y="2786058"/>
            <a:ext cx="2022477" cy="369332"/>
          </a:xfrm>
          <a:prstGeom prst="rect">
            <a:avLst/>
          </a:prstGeom>
          <a:noFill/>
        </p:spPr>
        <p:txBody>
          <a:bodyPr wrap="none" rtlCol="0">
            <a:spAutoFit/>
          </a:bodyPr>
          <a:lstStyle/>
          <a:p>
            <a:r>
              <a:rPr lang="en-US" dirty="0" err="1" smtClean="0">
                <a:latin typeface="Myriad Pro Light" pitchFamily="34" charset="0"/>
              </a:rPr>
              <a:t>Wappen</a:t>
            </a:r>
            <a:r>
              <a:rPr lang="en-US" dirty="0" smtClean="0">
                <a:latin typeface="Myriad Pro Light" pitchFamily="34" charset="0"/>
              </a:rPr>
              <a:t> von </a:t>
            </a:r>
            <a:r>
              <a:rPr lang="en-US" dirty="0" err="1" smtClean="0">
                <a:latin typeface="Myriad Pro Light" pitchFamily="34" charset="0"/>
              </a:rPr>
              <a:t>Kyjiw</a:t>
            </a:r>
            <a:endParaRPr lang="ru-RU" dirty="0">
              <a:latin typeface="Myriad Pro Light" pitchFamily="34" charset="0"/>
            </a:endParaRPr>
          </a:p>
        </p:txBody>
      </p:sp>
      <p:pic>
        <p:nvPicPr>
          <p:cNvPr id="1027" name="Picture 3" descr="C:\Documents and Settings\Admin\Рабочий стол\800px-Flag_of_Kyiv_Kurovskyi.svg.png"/>
          <p:cNvPicPr>
            <a:picLocks noChangeAspect="1" noChangeArrowheads="1"/>
          </p:cNvPicPr>
          <p:nvPr/>
        </p:nvPicPr>
        <p:blipFill>
          <a:blip r:embed="rId3"/>
          <a:srcRect/>
          <a:stretch>
            <a:fillRect/>
          </a:stretch>
        </p:blipFill>
        <p:spPr bwMode="auto">
          <a:xfrm>
            <a:off x="4429124" y="285728"/>
            <a:ext cx="3431168" cy="2286016"/>
          </a:xfrm>
          <a:prstGeom prst="rect">
            <a:avLst/>
          </a:prstGeom>
          <a:noFill/>
        </p:spPr>
      </p:pic>
      <p:pic>
        <p:nvPicPr>
          <p:cNvPr id="1028" name="Picture 4" descr="C:\Documents and Settings\Admin\Рабочий стол\800px-Chr%C3%A1m_svat%C3%A9_Sofie_%28Kyjev%29.jpg"/>
          <p:cNvPicPr>
            <a:picLocks noChangeAspect="1" noChangeArrowheads="1"/>
          </p:cNvPicPr>
          <p:nvPr/>
        </p:nvPicPr>
        <p:blipFill>
          <a:blip r:embed="rId4"/>
          <a:srcRect/>
          <a:stretch>
            <a:fillRect/>
          </a:stretch>
        </p:blipFill>
        <p:spPr bwMode="auto">
          <a:xfrm>
            <a:off x="214282" y="3357562"/>
            <a:ext cx="2643206" cy="2357454"/>
          </a:xfrm>
          <a:prstGeom prst="rect">
            <a:avLst/>
          </a:prstGeom>
          <a:noFill/>
        </p:spPr>
      </p:pic>
      <p:pic>
        <p:nvPicPr>
          <p:cNvPr id="1029" name="Picture 5" descr="C:\Documents and Settings\Admin\Рабочий стол\91606450_4382988_vladimirskij_sobor.jpeg"/>
          <p:cNvPicPr>
            <a:picLocks noChangeAspect="1" noChangeArrowheads="1"/>
          </p:cNvPicPr>
          <p:nvPr/>
        </p:nvPicPr>
        <p:blipFill>
          <a:blip r:embed="rId5"/>
          <a:srcRect/>
          <a:stretch>
            <a:fillRect/>
          </a:stretch>
        </p:blipFill>
        <p:spPr bwMode="auto">
          <a:xfrm>
            <a:off x="2928926" y="3357562"/>
            <a:ext cx="2786082" cy="2357454"/>
          </a:xfrm>
          <a:prstGeom prst="rect">
            <a:avLst/>
          </a:prstGeom>
          <a:noFill/>
        </p:spPr>
      </p:pic>
      <p:pic>
        <p:nvPicPr>
          <p:cNvPr id="8" name="Рисунок 7" descr="C:\Documents and Settings\Admin\Рабочий стол\lavra-pecherska.jpg"/>
          <p:cNvPicPr/>
          <p:nvPr/>
        </p:nvPicPr>
        <p:blipFill>
          <a:blip r:embed="rId6"/>
          <a:srcRect t="1923" b="1923"/>
          <a:stretch>
            <a:fillRect/>
          </a:stretch>
        </p:blipFill>
        <p:spPr bwMode="auto">
          <a:xfrm>
            <a:off x="5786446" y="3357562"/>
            <a:ext cx="3143272" cy="2357453"/>
          </a:xfrm>
          <a:prstGeom prst="rect">
            <a:avLst/>
          </a:prstGeom>
          <a:noFill/>
          <a:ln w="9525">
            <a:noFill/>
            <a:miter lim="800000"/>
            <a:headEnd/>
            <a:tailEnd/>
          </a:ln>
        </p:spPr>
      </p:pic>
      <p:sp>
        <p:nvSpPr>
          <p:cNvPr id="10" name="TextBox 9"/>
          <p:cNvSpPr txBox="1"/>
          <p:nvPr/>
        </p:nvSpPr>
        <p:spPr>
          <a:xfrm>
            <a:off x="5286380" y="2643182"/>
            <a:ext cx="1868845" cy="369332"/>
          </a:xfrm>
          <a:prstGeom prst="rect">
            <a:avLst/>
          </a:prstGeom>
          <a:noFill/>
        </p:spPr>
        <p:txBody>
          <a:bodyPr wrap="none" rtlCol="0">
            <a:spAutoFit/>
          </a:bodyPr>
          <a:lstStyle/>
          <a:p>
            <a:r>
              <a:rPr lang="en-US" dirty="0" err="1" smtClean="0">
                <a:latin typeface="Myriad Pro Light" pitchFamily="34" charset="0"/>
              </a:rPr>
              <a:t>Flagge</a:t>
            </a:r>
            <a:r>
              <a:rPr lang="en-US" dirty="0" smtClean="0">
                <a:latin typeface="Myriad Pro Light" pitchFamily="34" charset="0"/>
              </a:rPr>
              <a:t> von </a:t>
            </a:r>
            <a:r>
              <a:rPr lang="en-US" dirty="0" err="1" smtClean="0">
                <a:latin typeface="Myriad Pro Light" pitchFamily="34" charset="0"/>
              </a:rPr>
              <a:t>Kyjiw</a:t>
            </a:r>
            <a:endParaRPr lang="ru-RU" dirty="0">
              <a:latin typeface="Myriad Pro Light" pitchFamily="34" charset="0"/>
            </a:endParaRPr>
          </a:p>
        </p:txBody>
      </p:sp>
      <p:sp>
        <p:nvSpPr>
          <p:cNvPr id="11" name="TextBox 10"/>
          <p:cNvSpPr txBox="1"/>
          <p:nvPr/>
        </p:nvSpPr>
        <p:spPr>
          <a:xfrm>
            <a:off x="500034" y="5786454"/>
            <a:ext cx="2087944" cy="369332"/>
          </a:xfrm>
          <a:prstGeom prst="rect">
            <a:avLst/>
          </a:prstGeom>
          <a:noFill/>
        </p:spPr>
        <p:txBody>
          <a:bodyPr wrap="none" rtlCol="0">
            <a:spAutoFit/>
          </a:bodyPr>
          <a:lstStyle/>
          <a:p>
            <a:r>
              <a:rPr lang="de-DE" dirty="0" smtClean="0">
                <a:latin typeface="Myriad Pro Light" pitchFamily="34" charset="0"/>
              </a:rPr>
              <a:t>Sophienkathedrale</a:t>
            </a:r>
            <a:endParaRPr lang="ru-RU" dirty="0">
              <a:latin typeface="Myriad Pro Light" pitchFamily="34" charset="0"/>
            </a:endParaRPr>
          </a:p>
        </p:txBody>
      </p:sp>
      <p:sp>
        <p:nvSpPr>
          <p:cNvPr id="12" name="TextBox 11"/>
          <p:cNvSpPr txBox="1"/>
          <p:nvPr/>
        </p:nvSpPr>
        <p:spPr>
          <a:xfrm>
            <a:off x="3357554" y="5786454"/>
            <a:ext cx="2011513" cy="369332"/>
          </a:xfrm>
          <a:prstGeom prst="rect">
            <a:avLst/>
          </a:prstGeom>
          <a:noFill/>
        </p:spPr>
        <p:txBody>
          <a:bodyPr wrap="none" rtlCol="0">
            <a:spAutoFit/>
          </a:bodyPr>
          <a:lstStyle/>
          <a:p>
            <a:r>
              <a:rPr lang="de-DE" dirty="0" smtClean="0">
                <a:latin typeface="Myriad Pro Light" pitchFamily="34" charset="0"/>
              </a:rPr>
              <a:t>Wolodymyr Kirche</a:t>
            </a:r>
            <a:endParaRPr lang="ru-RU" dirty="0">
              <a:latin typeface="Myriad Pro Light" pitchFamily="34" charset="0"/>
            </a:endParaRPr>
          </a:p>
        </p:txBody>
      </p:sp>
      <p:sp>
        <p:nvSpPr>
          <p:cNvPr id="13" name="TextBox 12"/>
          <p:cNvSpPr txBox="1"/>
          <p:nvPr/>
        </p:nvSpPr>
        <p:spPr>
          <a:xfrm>
            <a:off x="6000760" y="5786454"/>
            <a:ext cx="2803011" cy="369332"/>
          </a:xfrm>
          <a:prstGeom prst="rect">
            <a:avLst/>
          </a:prstGeom>
          <a:noFill/>
        </p:spPr>
        <p:txBody>
          <a:bodyPr wrap="none" rtlCol="0">
            <a:spAutoFit/>
          </a:bodyPr>
          <a:lstStyle/>
          <a:p>
            <a:r>
              <a:rPr lang="de-DE" dirty="0" err="1" smtClean="0">
                <a:latin typeface="Myriad Pro Light" pitchFamily="34" charset="0"/>
              </a:rPr>
              <a:t>Kyjiwo–Petscherska</a:t>
            </a:r>
            <a:r>
              <a:rPr lang="de-DE" dirty="0" smtClean="0">
                <a:latin typeface="Myriad Pro Light" pitchFamily="34" charset="0"/>
              </a:rPr>
              <a:t> </a:t>
            </a:r>
            <a:r>
              <a:rPr lang="de-DE" dirty="0" err="1" smtClean="0">
                <a:latin typeface="Myriad Pro Light" pitchFamily="34" charset="0"/>
              </a:rPr>
              <a:t>Lawra</a:t>
            </a:r>
            <a:endParaRPr lang="ru-RU" dirty="0">
              <a:latin typeface="Myriad Pro Light" pitchFamily="34" charset="0"/>
            </a:endParaRPr>
          </a:p>
        </p:txBody>
      </p:sp>
    </p:spTree>
  </p:cSld>
  <p:clrMapOvr>
    <a:masterClrMapping/>
  </p:clrMapOvr>
  <p:transition/>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TotalTime>
  <Words>228</Words>
  <Application>Microsoft Office PowerPoint</Application>
  <PresentationFormat>Экран (4:3)</PresentationFormat>
  <Paragraphs>7</Paragraphs>
  <Slides>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vt:i4>
      </vt:variant>
    </vt:vector>
  </HeadingPairs>
  <TitlesOfParts>
    <vt:vector size="3" baseType="lpstr">
      <vt:lpstr>Тема Office</vt:lpstr>
      <vt:lpstr> Kyjiw, Hauptstadt der Ukraine</vt:lpstr>
      <vt:lpstr>Слайд 2</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Admin</cp:lastModifiedBy>
  <cp:revision>25</cp:revision>
  <dcterms:created xsi:type="dcterms:W3CDTF">2014-05-08T14:41:02Z</dcterms:created>
  <dcterms:modified xsi:type="dcterms:W3CDTF">2014-05-08T18:42:25Z</dcterms:modified>
</cp:coreProperties>
</file>