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7" d="100"/>
          <a:sy n="87" d="100"/>
        </p:scale>
        <p:origin x="-90" y="-3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20.10.2013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5B106E36-FD25-4E2D-B0AA-010F637433A0}" type="datetimeFigureOut">
              <a:rPr lang="ru-RU" smtClean="0"/>
              <a:pPr/>
              <a:t>20.10.2013</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B106E36-FD25-4E2D-B0AA-010F637433A0}" type="datetimeFigureOut">
              <a:rPr lang="ru-RU" smtClean="0"/>
              <a:pPr/>
              <a:t>20.10.2013</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57290" y="2000240"/>
            <a:ext cx="6572296" cy="3046988"/>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de-DE" sz="9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Sport als</a:t>
            </a:r>
            <a:r>
              <a:rPr lang="de-DE" sz="96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Hobby</a:t>
            </a:r>
            <a:endParaRPr lang="de-DE" sz="9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xit" presetSubtype="10" fill="hold" grpId="1" nodeType="clickEffect">
                                  <p:stCondLst>
                                    <p:cond delay="0"/>
                                  </p:stCondLst>
                                  <p:childTnLst>
                                    <p:animEffect transition="out" filter="checkerboard(across)">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idx="1"/>
          </p:nvPr>
        </p:nvSpPr>
        <p:spPr>
          <a:xfrm>
            <a:off x="914400" y="928670"/>
            <a:ext cx="7443814" cy="5426890"/>
          </a:xfrm>
        </p:spPr>
        <p:txBody>
          <a:bodyPr/>
          <a:lstStyle/>
          <a:p>
            <a:r>
              <a:rPr lang="de-DE" dirty="0" smtClean="0"/>
              <a:t>Es gibt viele Hobbys und Sport ist nur ein Weg die Freizeit </a:t>
            </a:r>
            <a:r>
              <a:rPr lang="de-DE" dirty="0" smtClean="0"/>
              <a:t>z</a:t>
            </a:r>
            <a:r>
              <a:rPr lang="de-DE" dirty="0" smtClean="0"/>
              <a:t>u verbringen. Aber unter dem Wort </a:t>
            </a:r>
            <a:r>
              <a:rPr lang="en-US" dirty="0" smtClean="0"/>
              <a:t>”Sport” </a:t>
            </a:r>
            <a:r>
              <a:rPr lang="de-DE" dirty="0" smtClean="0"/>
              <a:t>versteht man nur nicht aktiv Leben , sondern auch etwas Großes. Sport ist  ein Weg von Leben. Es gibt viele Sportarten und Jeder wählt einiges Sportart, der er treiben will. Ich habe Fußball gewählt. Ich nicht nur spiele Fußball, sondern auch sehe ihn an FS.                  Ich kann meine Leben ohne Fußball vorstellen.</a:t>
            </a:r>
            <a:endParaRPr lang="ru-RU"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1" nodeType="clickEffect">
                                  <p:stCondLst>
                                    <p:cond delay="0"/>
                                  </p:stCondLst>
                                  <p:childTnLst>
                                    <p:animEffect transition="out" filter="box(in)">
                                      <p:cBhvr>
                                        <p:cTn id="11" dur="500"/>
                                        <p:tgtEl>
                                          <p:spTgt spid="4">
                                            <p:txEl>
                                              <p:pRg st="0" end="0"/>
                                            </p:txEl>
                                          </p:spTgt>
                                        </p:tgtEl>
                                      </p:cBhvr>
                                    </p:animEffect>
                                    <p:set>
                                      <p:cBhvr>
                                        <p:cTn id="12"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71670" y="357166"/>
            <a:ext cx="5184432" cy="1569660"/>
          </a:xfrm>
          <a:prstGeom prst="rect">
            <a:avLst/>
          </a:prstGeom>
          <a:noFill/>
        </p:spPr>
        <p:txBody>
          <a:bodyPr wrap="none" lIns="91440" tIns="45720" rIns="91440" bIns="45720">
            <a:spAutoFit/>
          </a:bodyPr>
          <a:lstStyle/>
          <a:p>
            <a:pPr algn="ctr"/>
            <a:r>
              <a:rPr lang="de-DE" sz="32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Und es ist kein Wunder,</a:t>
            </a:r>
          </a:p>
          <a:p>
            <a:pPr algn="ctr"/>
            <a:r>
              <a:rPr lang="de-DE" sz="32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Dass ich </a:t>
            </a:r>
            <a:r>
              <a:rPr lang="de-DE" sz="3200" b="1"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Lieblingsmanschaft</a:t>
            </a:r>
            <a:endParaRPr lang="de-DE" sz="32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pPr algn="ctr"/>
            <a:r>
              <a:rPr lang="de-DE" sz="32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Und Lieblingsspieler</a:t>
            </a:r>
            <a:endParaRPr lang="ru-RU" sz="32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5" name="Прямоугольник 4"/>
          <p:cNvSpPr/>
          <p:nvPr/>
        </p:nvSpPr>
        <p:spPr>
          <a:xfrm>
            <a:off x="1857356" y="4429132"/>
            <a:ext cx="5929828" cy="1569660"/>
          </a:xfrm>
          <a:prstGeom prst="rect">
            <a:avLst/>
          </a:prstGeom>
          <a:noFill/>
        </p:spPr>
        <p:txBody>
          <a:bodyPr wrap="none" lIns="91440" tIns="45720" rIns="91440" bIns="45720">
            <a:spAutoFit/>
          </a:bodyPr>
          <a:lstStyle/>
          <a:p>
            <a:pPr algn="ctr"/>
            <a:r>
              <a:rPr lang="de-DE"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Aber es gibt nicht eine </a:t>
            </a:r>
            <a:r>
              <a:rPr lang="de-DE"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Manschaft</a:t>
            </a:r>
            <a:r>
              <a:rPr lang="de-DE"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a:p>
            <a:pPr algn="ctr"/>
            <a:r>
              <a:rPr lang="de-DE"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dessen ich Fan bin.</a:t>
            </a:r>
          </a:p>
          <a:p>
            <a:pPr algn="ctr"/>
            <a:r>
              <a:rPr lang="de-DE"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Es gibt zwei solchen Teams</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026" name="Picture 2" descr="D:\Картінки\Новая папка (2)\=.jpeg"/>
          <p:cNvPicPr>
            <a:picLocks noChangeAspect="1" noChangeArrowheads="1"/>
          </p:cNvPicPr>
          <p:nvPr/>
        </p:nvPicPr>
        <p:blipFill>
          <a:blip r:embed="rId2"/>
          <a:srcRect/>
          <a:stretch>
            <a:fillRect/>
          </a:stretch>
        </p:blipFill>
        <p:spPr bwMode="auto">
          <a:xfrm>
            <a:off x="1500166" y="2214554"/>
            <a:ext cx="2143125" cy="2133600"/>
          </a:xfrm>
          <a:prstGeom prst="rect">
            <a:avLst/>
          </a:prstGeom>
          <a:noFill/>
        </p:spPr>
      </p:pic>
      <p:pic>
        <p:nvPicPr>
          <p:cNvPr id="1027" name="Picture 3" descr="D:\Картінки\Новая папка (2)\777.jpeg"/>
          <p:cNvPicPr>
            <a:picLocks noChangeAspect="1" noChangeArrowheads="1"/>
          </p:cNvPicPr>
          <p:nvPr/>
        </p:nvPicPr>
        <p:blipFill>
          <a:blip r:embed="rId3"/>
          <a:srcRect/>
          <a:stretch>
            <a:fillRect/>
          </a:stretch>
        </p:blipFill>
        <p:spPr bwMode="auto">
          <a:xfrm>
            <a:off x="5485711" y="2143116"/>
            <a:ext cx="2367659" cy="2214578"/>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edge">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1026"/>
                                        </p:tgtEl>
                                        <p:attrNameLst>
                                          <p:attrName>style.visibility</p:attrName>
                                        </p:attrNameLst>
                                      </p:cBhvr>
                                      <p:to>
                                        <p:strVal val="visible"/>
                                      </p:to>
                                    </p:set>
                                    <p:anim calcmode="lin" valueType="num">
                                      <p:cBhvr>
                                        <p:cTn id="18" dur="1000" fill="hold"/>
                                        <p:tgtEl>
                                          <p:spTgt spid="1026"/>
                                        </p:tgtEl>
                                        <p:attrNameLst>
                                          <p:attrName>ppt_w</p:attrName>
                                        </p:attrNameLst>
                                      </p:cBhvr>
                                      <p:tavLst>
                                        <p:tav tm="0">
                                          <p:val>
                                            <p:strVal val="#ppt_w*0.70"/>
                                          </p:val>
                                        </p:tav>
                                        <p:tav tm="100000">
                                          <p:val>
                                            <p:strVal val="#ppt_w"/>
                                          </p:val>
                                        </p:tav>
                                      </p:tavLst>
                                    </p:anim>
                                    <p:anim calcmode="lin" valueType="num">
                                      <p:cBhvr>
                                        <p:cTn id="19" dur="1000" fill="hold"/>
                                        <p:tgtEl>
                                          <p:spTgt spid="1026"/>
                                        </p:tgtEl>
                                        <p:attrNameLst>
                                          <p:attrName>ppt_h</p:attrName>
                                        </p:attrNameLst>
                                      </p:cBhvr>
                                      <p:tavLst>
                                        <p:tav tm="0">
                                          <p:val>
                                            <p:strVal val="#ppt_h"/>
                                          </p:val>
                                        </p:tav>
                                        <p:tav tm="100000">
                                          <p:val>
                                            <p:strVal val="#ppt_h"/>
                                          </p:val>
                                        </p:tav>
                                      </p:tavLst>
                                    </p:anim>
                                    <p:animEffect transition="in" filter="fade">
                                      <p:cBhvr>
                                        <p:cTn id="20" dur="1000"/>
                                        <p:tgtEl>
                                          <p:spTgt spid="1026"/>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1027"/>
                                        </p:tgtEl>
                                        <p:attrNameLst>
                                          <p:attrName>style.visibility</p:attrName>
                                        </p:attrNameLst>
                                      </p:cBhvr>
                                      <p:to>
                                        <p:strVal val="visible"/>
                                      </p:to>
                                    </p:set>
                                    <p:animEffect transition="in" filter="slide(fromBottom)">
                                      <p:cBhvr>
                                        <p:cTn id="25"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488" y="357166"/>
            <a:ext cx="2690160"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de-DE" sz="5400" b="1" cap="none" spc="0" dirty="0" smtClean="0">
                <a:ln/>
                <a:solidFill>
                  <a:schemeClr val="accent3"/>
                </a:solidFill>
                <a:effectLst/>
              </a:rPr>
              <a:t>Das sind</a:t>
            </a:r>
            <a:endParaRPr lang="ru-RU" sz="5400" b="1" cap="none" spc="0" dirty="0">
              <a:ln/>
              <a:solidFill>
                <a:schemeClr val="accent3"/>
              </a:solidFill>
              <a:effectLst/>
            </a:endParaRPr>
          </a:p>
        </p:txBody>
      </p:sp>
      <p:sp>
        <p:nvSpPr>
          <p:cNvPr id="5" name="Прямоугольник 4"/>
          <p:cNvSpPr/>
          <p:nvPr/>
        </p:nvSpPr>
        <p:spPr>
          <a:xfrm>
            <a:off x="571472" y="1785926"/>
            <a:ext cx="4502836" cy="92333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de-DE" sz="5400" b="1" cap="none" spc="0" dirty="0" smtClean="0">
                <a:ln/>
                <a:solidFill>
                  <a:schemeClr val="accent5">
                    <a:tint val="50000"/>
                    <a:satMod val="180000"/>
                  </a:schemeClr>
                </a:solidFill>
                <a:effectLst/>
              </a:rPr>
              <a:t>Dynamo </a:t>
            </a:r>
            <a:r>
              <a:rPr lang="de-DE" sz="5400" b="1" cap="none" spc="0" dirty="0" err="1" smtClean="0">
                <a:ln/>
                <a:solidFill>
                  <a:schemeClr val="accent5">
                    <a:tint val="50000"/>
                    <a:satMod val="180000"/>
                  </a:schemeClr>
                </a:solidFill>
                <a:effectLst/>
              </a:rPr>
              <a:t>Kyjiw</a:t>
            </a:r>
            <a:endParaRPr lang="ru-RU" sz="5400" b="1" cap="none" spc="0" dirty="0">
              <a:ln/>
              <a:solidFill>
                <a:schemeClr val="accent5">
                  <a:tint val="50000"/>
                  <a:satMod val="180000"/>
                </a:schemeClr>
              </a:solidFill>
              <a:effectLst/>
            </a:endParaRPr>
          </a:p>
        </p:txBody>
      </p:sp>
      <p:pic>
        <p:nvPicPr>
          <p:cNvPr id="2050" name="Picture 2" descr="D:\Картінки\Новая папка (2)\default.jpeg6.jpeg"/>
          <p:cNvPicPr>
            <a:picLocks noChangeAspect="1" noChangeArrowheads="1"/>
          </p:cNvPicPr>
          <p:nvPr/>
        </p:nvPicPr>
        <p:blipFill>
          <a:blip r:embed="rId2"/>
          <a:srcRect/>
          <a:stretch>
            <a:fillRect/>
          </a:stretch>
        </p:blipFill>
        <p:spPr bwMode="auto">
          <a:xfrm>
            <a:off x="6215074" y="357166"/>
            <a:ext cx="1785942" cy="2961687"/>
          </a:xfrm>
          <a:prstGeom prst="rect">
            <a:avLst/>
          </a:prstGeom>
          <a:noFill/>
        </p:spPr>
      </p:pic>
      <p:sp>
        <p:nvSpPr>
          <p:cNvPr id="7" name="Прямоугольник 6"/>
          <p:cNvSpPr/>
          <p:nvPr/>
        </p:nvSpPr>
        <p:spPr>
          <a:xfrm>
            <a:off x="214282" y="4429132"/>
            <a:ext cx="530626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de-DE" sz="5400" b="1" cap="none" spc="50" dirty="0" smtClean="0">
                <a:ln w="11430"/>
                <a:solidFill>
                  <a:srgbClr val="C00000"/>
                </a:solidFill>
                <a:effectLst>
                  <a:outerShdw blurRad="76200" dist="50800" dir="5400000" algn="tl" rotWithShape="0">
                    <a:srgbClr val="000000">
                      <a:alpha val="65000"/>
                    </a:srgbClr>
                  </a:outerShdw>
                </a:effectLst>
              </a:rPr>
              <a:t>Bayern München</a:t>
            </a:r>
            <a:endParaRPr lang="ru-RU" sz="5400" b="1" cap="none" spc="50" dirty="0">
              <a:ln w="11430"/>
              <a:solidFill>
                <a:srgbClr val="C00000"/>
              </a:solidFill>
              <a:effectLst>
                <a:outerShdw blurRad="76200" dist="50800" dir="5400000" algn="tl" rotWithShape="0">
                  <a:srgbClr val="000000">
                    <a:alpha val="65000"/>
                  </a:srgbClr>
                </a:outerShdw>
              </a:effectLst>
            </a:endParaRPr>
          </a:p>
        </p:txBody>
      </p:sp>
      <p:pic>
        <p:nvPicPr>
          <p:cNvPr id="2051" name="Picture 3" descr="D:\Картінки\Новая папка (2)\gg.jpeg"/>
          <p:cNvPicPr>
            <a:picLocks noChangeAspect="1" noChangeArrowheads="1"/>
          </p:cNvPicPr>
          <p:nvPr/>
        </p:nvPicPr>
        <p:blipFill>
          <a:blip r:embed="rId3"/>
          <a:srcRect/>
          <a:stretch>
            <a:fillRect/>
          </a:stretch>
        </p:blipFill>
        <p:spPr bwMode="auto">
          <a:xfrm>
            <a:off x="5606534" y="4357694"/>
            <a:ext cx="2861202" cy="2143140"/>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 calcmode="lin" valueType="num">
                                      <p:cBhvr>
                                        <p:cTn id="20" dur="1000" fill="hold"/>
                                        <p:tgtEl>
                                          <p:spTgt spid="2050"/>
                                        </p:tgtEl>
                                        <p:attrNameLst>
                                          <p:attrName>ppt_w</p:attrName>
                                        </p:attrNameLst>
                                      </p:cBhvr>
                                      <p:tavLst>
                                        <p:tav tm="0">
                                          <p:val>
                                            <p:strVal val="#ppt_w*0.70"/>
                                          </p:val>
                                        </p:tav>
                                        <p:tav tm="100000">
                                          <p:val>
                                            <p:strVal val="#ppt_w"/>
                                          </p:val>
                                        </p:tav>
                                      </p:tavLst>
                                    </p:anim>
                                    <p:anim calcmode="lin" valueType="num">
                                      <p:cBhvr>
                                        <p:cTn id="21" dur="1000" fill="hold"/>
                                        <p:tgtEl>
                                          <p:spTgt spid="2050"/>
                                        </p:tgtEl>
                                        <p:attrNameLst>
                                          <p:attrName>ppt_h</p:attrName>
                                        </p:attrNameLst>
                                      </p:cBhvr>
                                      <p:tavLst>
                                        <p:tav tm="0">
                                          <p:val>
                                            <p:strVal val="#ppt_h"/>
                                          </p:val>
                                        </p:tav>
                                        <p:tav tm="100000">
                                          <p:val>
                                            <p:strVal val="#ppt_h"/>
                                          </p:val>
                                        </p:tav>
                                      </p:tavLst>
                                    </p:anim>
                                    <p:animEffect transition="in" filter="fade">
                                      <p:cBhvr>
                                        <p:cTn id="22" dur="1000"/>
                                        <p:tgtEl>
                                          <p:spTgt spid="205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3" presetClass="entr" presetSubtype="0" fill="hold" nodeType="clickEffect">
                                  <p:stCondLst>
                                    <p:cond delay="0"/>
                                  </p:stCondLst>
                                  <p:childTnLst>
                                    <p:set>
                                      <p:cBhvr>
                                        <p:cTn id="31" dur="1" fill="hold">
                                          <p:stCondLst>
                                            <p:cond delay="0"/>
                                          </p:stCondLst>
                                        </p:cTn>
                                        <p:tgtEl>
                                          <p:spTgt spid="2051"/>
                                        </p:tgtEl>
                                        <p:attrNameLst>
                                          <p:attrName>style.visibility</p:attrName>
                                        </p:attrNameLst>
                                      </p:cBhvr>
                                      <p:to>
                                        <p:strVal val="visible"/>
                                      </p:to>
                                    </p:set>
                                    <p:animEffect transition="in" filter="fade">
                                      <p:cBhvr>
                                        <p:cTn id="32" dur="100"/>
                                        <p:tgtEl>
                                          <p:spTgt spid="2051"/>
                                        </p:tgtEl>
                                      </p:cBhvr>
                                    </p:animEffect>
                                    <p:anim calcmode="lin" valueType="num">
                                      <p:cBhvr>
                                        <p:cTn id="33" dur="400" fill="hold"/>
                                        <p:tgtEl>
                                          <p:spTgt spid="2051"/>
                                        </p:tgtEl>
                                        <p:attrNameLst>
                                          <p:attrName>ppt_x</p:attrName>
                                        </p:attrNameLst>
                                      </p:cBhvr>
                                      <p:tavLst>
                                        <p:tav tm="0">
                                          <p:val>
                                            <p:strVal val="#ppt_x"/>
                                          </p:val>
                                        </p:tav>
                                        <p:tav tm="100000">
                                          <p:val>
                                            <p:strVal val="#ppt_x"/>
                                          </p:val>
                                        </p:tav>
                                      </p:tavLst>
                                    </p:anim>
                                    <p:anim calcmode="lin" valueType="num">
                                      <p:cBhvr>
                                        <p:cTn id="34" dur="400" fill="hold"/>
                                        <p:tgtEl>
                                          <p:spTgt spid="2051"/>
                                        </p:tgtEl>
                                        <p:attrNameLst>
                                          <p:attrName>ppt_y</p:attrName>
                                        </p:attrNameLst>
                                      </p:cBhvr>
                                      <p:tavLst>
                                        <p:tav tm="0">
                                          <p:val>
                                            <p:strVal val="#ppt_y+0.31"/>
                                          </p:val>
                                        </p:tav>
                                        <p:tav tm="100000">
                                          <p:val>
                                            <p:strVal val="#ppt_y+0.31"/>
                                          </p:val>
                                        </p:tav>
                                      </p:tavLst>
                                    </p:anim>
                                    <p:anim calcmode="lin" valueType="num">
                                      <p:cBhvr>
                                        <p:cTn id="35" dur="600" decel="50000" fill="hold">
                                          <p:stCondLst>
                                            <p:cond delay="400"/>
                                          </p:stCondLst>
                                        </p:cTn>
                                        <p:tgtEl>
                                          <p:spTgt spid="205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6" dur="600" decel="50000" fill="hold">
                                          <p:stCondLst>
                                            <p:cond delay="400"/>
                                          </p:stCondLst>
                                        </p:cTn>
                                        <p:tgtEl>
                                          <p:spTgt spid="205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1538" y="1"/>
            <a:ext cx="7500771" cy="2585323"/>
          </a:xfrm>
          <a:prstGeom prst="rect">
            <a:avLst/>
          </a:prstGeom>
          <a:noFill/>
        </p:spPr>
        <p:txBody>
          <a:bodyPr wrap="square" lIns="91440" tIns="45720" rIns="91440" bIns="45720">
            <a:spAutoFit/>
          </a:bodyPr>
          <a:lstStyle/>
          <a:p>
            <a:pPr algn="ctr"/>
            <a:r>
              <a:rPr lang="de-DE"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tx2">
                    <a:lumMod val="25000"/>
                  </a:schemeClr>
                </a:solidFill>
                <a:effectLst>
                  <a:outerShdw blurRad="50800" dist="40000" dir="5400000" algn="tl" rotWithShape="0">
                    <a:srgbClr val="000000">
                      <a:shade val="5000"/>
                      <a:satMod val="120000"/>
                      <a:alpha val="33000"/>
                    </a:srgbClr>
                  </a:outerShdw>
                </a:effectLst>
              </a:rPr>
              <a:t>Meine</a:t>
            </a:r>
          </a:p>
          <a:p>
            <a:pPr algn="ctr"/>
            <a:r>
              <a:rPr lang="de-DE"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tx2">
                    <a:lumMod val="25000"/>
                  </a:schemeClr>
                </a:solidFill>
                <a:effectLst>
                  <a:outerShdw blurRad="50800" dist="40000" dir="5400000" algn="tl" rotWithShape="0">
                    <a:srgbClr val="000000">
                      <a:shade val="5000"/>
                      <a:satMod val="120000"/>
                      <a:alpha val="33000"/>
                    </a:srgbClr>
                  </a:outerShdw>
                </a:effectLst>
              </a:rPr>
              <a:t> Lieblingsfußballspielern</a:t>
            </a:r>
          </a:p>
          <a:p>
            <a:pPr algn="ctr"/>
            <a:r>
              <a:rPr lang="de-DE"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tx2">
                    <a:lumMod val="25000"/>
                  </a:schemeClr>
                </a:solidFill>
                <a:effectLst>
                  <a:outerShdw blurRad="50800" dist="40000" dir="5400000" algn="tl" rotWithShape="0">
                    <a:srgbClr val="000000">
                      <a:shade val="5000"/>
                      <a:satMod val="120000"/>
                      <a:alpha val="33000"/>
                    </a:srgbClr>
                  </a:outerShdw>
                </a:effectLst>
              </a:rPr>
              <a:t> sind</a:t>
            </a:r>
            <a:endParaRPr lang="ru-RU"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tx2">
                  <a:lumMod val="25000"/>
                </a:schemeClr>
              </a:solidFill>
              <a:effectLst>
                <a:outerShdw blurRad="50800" dist="40000" dir="5400000" algn="tl" rotWithShape="0">
                  <a:srgbClr val="000000">
                    <a:shade val="5000"/>
                    <a:satMod val="120000"/>
                    <a:alpha val="33000"/>
                  </a:srgbClr>
                </a:outerShdw>
              </a:effectLst>
            </a:endParaRPr>
          </a:p>
        </p:txBody>
      </p:sp>
      <p:sp>
        <p:nvSpPr>
          <p:cNvPr id="5" name="Прямоугольник 4"/>
          <p:cNvSpPr/>
          <p:nvPr/>
        </p:nvSpPr>
        <p:spPr>
          <a:xfrm>
            <a:off x="214282" y="2643182"/>
            <a:ext cx="5625450" cy="1754326"/>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de-DE" sz="5400" b="1" cap="none" spc="0" dirty="0" smtClean="0">
                <a:ln w="50800"/>
                <a:solidFill>
                  <a:schemeClr val="tx2">
                    <a:lumMod val="50000"/>
                  </a:schemeClr>
                </a:solidFill>
                <a:effectLst/>
              </a:rPr>
              <a:t>Andrij </a:t>
            </a:r>
            <a:r>
              <a:rPr lang="de-DE" sz="5400" b="1" cap="none" spc="0" dirty="0" err="1" smtClean="0">
                <a:ln w="50800"/>
                <a:solidFill>
                  <a:schemeClr val="tx2">
                    <a:lumMod val="50000"/>
                  </a:schemeClr>
                </a:solidFill>
                <a:effectLst/>
              </a:rPr>
              <a:t>Jarmolenko</a:t>
            </a:r>
            <a:endParaRPr lang="de-DE" sz="5400" b="1" cap="none" spc="0" dirty="0" smtClean="0">
              <a:ln w="50800"/>
              <a:solidFill>
                <a:schemeClr val="tx2">
                  <a:lumMod val="50000"/>
                </a:schemeClr>
              </a:solidFill>
              <a:effectLst/>
            </a:endParaRPr>
          </a:p>
          <a:p>
            <a:pPr algn="ctr"/>
            <a:r>
              <a:rPr lang="de-DE" sz="5400" b="1" dirty="0" smtClean="0">
                <a:ln w="50800"/>
                <a:solidFill>
                  <a:schemeClr val="tx2">
                    <a:lumMod val="50000"/>
                  </a:schemeClr>
                </a:solidFill>
              </a:rPr>
              <a:t>aus </a:t>
            </a:r>
            <a:r>
              <a:rPr lang="de-DE" sz="5400" b="1" dirty="0" smtClean="0">
                <a:ln w="50800"/>
                <a:solidFill>
                  <a:schemeClr val="tx2">
                    <a:lumMod val="50000"/>
                  </a:schemeClr>
                </a:solidFill>
              </a:rPr>
              <a:t>Dynamo</a:t>
            </a:r>
            <a:endParaRPr lang="ru-RU" sz="5400" b="1" cap="none" spc="0" dirty="0">
              <a:ln w="50800"/>
              <a:solidFill>
                <a:schemeClr val="tx2">
                  <a:lumMod val="50000"/>
                </a:schemeClr>
              </a:solidFill>
              <a:effectLst/>
            </a:endParaRPr>
          </a:p>
        </p:txBody>
      </p:sp>
      <p:sp>
        <p:nvSpPr>
          <p:cNvPr id="4098" name="AutoShape 2" descr="data:image/jpeg;base64,/9j/4AAQSkZJRgABAQAAAQABAAD/2wCEAAkGBwgHBgkIBwgKCgkLDRYPDQwMDRsUFRAWIB0iIiAdHx8kKDQsJCYxJx8fLT0tMTU3Ojo6Iys/RD84QzQ5OjcBCgoKDQwNGg8PGjclHyU3Nzc3Nzc3Nzc3Nzc3Nzc3Nzc3Nzc3Nzc3Nzc3Nzc3Nzc3Nzc3Nzc3Nzc3Nzc3Nzc3N//AABEIAHYAfwMBIgACEQEDEQH/xAAcAAACAgMBAQAAAAAAAAAAAAADBQQGAAIHAQj/xAA7EAACAQMDAQYEBAQDCQAAAAABAgMABBEFEiExBhMiQVFhFHGBoTJCkfAVUqLBYnLRBxYjMzRjsbLh/8QAGgEAAwEBAQEAAAAAAAAAAAAAAgMEAQAFBv/EACsRAAICAQMCBQMFAQAAAAAAAAABAhEDBCExBRITIkFRcTJh0TORscHwJP/aAAwDAQACEQMRAD8ApVzDwagd3g05vFwDSxvxVRm5AxcAiKG+AKK5FRXOaXDkZIPEuaZ2dq0rAIMn0qNpdpPeS93bQvI/oozir5p8FlotlFNdIj3JBLPtJVMeXt1HNPlNRQKpIh2HZ6TZm+ItkZcqzeXufSpLdmtOnWSOHVF75AMKQOflz50i1PVL6eWO4u7pDAih41wEG/ryOoHB60e314mVIpFbBXfueNSDxk+56epqeU58hdxD1fQr3T8GaDCMTsZTkGq9cRMpyRweh8jV/bW5lufhFMchYp4GOSo55x16YxjPQ56VAl0jT9Smcm7mjYNtChN+B5Z6dcZ4ru9vk4o4TJo0cdStQsXsb14H3cfhLLjcPXqa8iTkUFgSewSKHijJFhhxR4I/DRxGM02LJZT3NolwK2Lba9AwKBK+KojLY5bgbuTOaUyv4qPcTgqeaWSzeLrQZFbKYbILJJUfvOaHJLRtIiW61OCGRSyFssoB5A8v39qFKgmy6dnrb4TRBczNGhuG3qO8yzoOnHQDr5c/SsnntroSjYXEo7pGYbNpOF8sdAo49zTDU3e+7qFdu7dwoPQhelazaOZLb/gKY2iKqpPBJ65/q/8ANJlPcxKyoapcoJ5Et8Jasu1lHOW2jqTyefX/AEwntr14LiJ0AZVOMHP06elMdV024itZnEbbAwwxX1/YpM0EvD7TnGTjyz0o400FVFyt3trnWLI2zyd3uVIyPDtTDHPsw8XHuD71PA7i/CJIsiyRpFHI7YBIDZDHgZ3AYz6c9aq2gw3bLJGImDMcEsDgHHB+f/yrO9o+0SXDFd0Z3KoBA88j644oW0md2s01a0up4Y5Lkqrbd6lsYcHjr+xx70niGDzVhtoYzBarFKC23uwT+QA9D9B/QPU0q1SFLS6CJ4QVztIPHJH9qykDJbBIWAFGDj1pcsvFbLNz1piRHKO5PZwKh3EteGXIqPK2aNbBwQjmuvLNRTLmgvuzzWuaY9x62Cu+aedi+5/jkT3D7QqMVH8zdB8+tV7OTU3TGljvrdrePvJu8UImM7yTgDHnnOKCXFBHSNOeGXUy8cgUIML555wTVtvWSRk7tOQADz5fs1V9A0511aYXEeyQIHKceHnGOKearrGkWtwsDXkauF8XoDUMk/QZEK+nRz20kMkZ2HbjjyBBx9qR22hRxXci/DAq4IBx70+stXtnTC3EUq+ZRwcUWbULOFN5Kj0Lml21sMpCK9sO6tW2Jtk7vacAenH15ojpE1lM0kamRsA0K+7RaTG5E13Gz/yJzii289lqNoTZyhm/MvmBXeb1C2Fugwq+pPGMFI13BAcZGenvznj5Uu7cskmrxTRgYkt18Q6MQzKT9qNawTW+tOlu+1lQ5yM8HAx96R65dPdancSSI8bBivduTlccc586px7k80Ru8xWom5oLNxQQ3iqhCnEnmb0rN2aDGualJHkVtApUIbu3KknFQiDVgvIsg8UreHB6VmOVoNkEAg1P03/rrUf99P8A2FB7qiR7onV0OGUhgfQitkamds0iNZri/m2SLwIkZx+Lr96Raj2MFxPvnnfuGzmKNQD8yaeaVrEOpadHNa7gHj3upPCP+YdfXipVvdmQ4L/PioL7WVSqTtHPbPsHe2d1HMNQDRK43AxkFhnp14q29qdHW/sre3jYRtjO8jNNZZI5rpInkWOPBJY+o8h7mvdQMLRczxmQJiPLcbveuk+7c2MaOejsPPGEaG+kW4VvGyKcEegqy9nNEvLG5ie6dWOcNxjcD609tZw1ur58QGetR5NQPfBeNxPQVkp2Z20A7S2UdhrEV13LSRugIZBnB6H9+9c+7SRCHXbxBI0g3hgzdTuUNz+tdO1i8ia4eO4m7qKOEFnI8PA3HJrkup33xuo3N10ErkqD1A6AfoBTcCbk2ZlcVjivUA1eKgJzQ2losDg4q1IlslxJU+GLIqNAM0zt14pqiA2LZ4g2aW3EGM4FNXOTUaZcg1PBUgmxQE5r0xcVIEfNE7viumzUMexkkkWuworsFlyrLk4bjzroluoMnP4s1y6xle0vIbmMeOJwwro0Nz4WYAhiPCfmMipMlPcbFhNbtbS9thBdYUBgysX2kH1BHNIF7NWjTZn1EXY3bkUy4wPLpU26tNPfFxfxtKwGOXOB8h0qBDbaBcuyRWc6En80rfbmgVUVRSrdlrUrHbhE4wOgpdZpnUFx03Z61HjVLFQltJK6YIPeOWI+poulzH4rvcDanX5+X3pfqLZVf9oF9Me0N5aJIRBHtUop4JwD/f7VVt+acdsmLdpdRLdRLj9ABSAtivRxJUiaTbDZo8LYxUPeKJHJyKcAPLV6bwOMdarttLTSGfjrRpmUBDc0OVuDXu4DmgytSEwqBqcmjBcigJ1qZAjSMFRGdj5KMmk5GFQMJ7VcssdNs5lzxCmQB1GAKXHsveQKj6i8NqpXcyNIGkA5/IOQTg9fTmncSQrp9utuT3ahlXJycBiP7UieLJHH4jW1hQnFy7VyeWF9ZlMXCK4HHPNSJrjTIVJW2iQnoUGKrGs2jRhpYCV3efoar0d1fNN3IGT5HPSlcj0XC7vVkcJDhV65PQD1NSLR/GCoIQHgHqfc0o062KAd4dzfmPl9KcQ4yCfKltr0CSKl25i2dpr7/GUce4KA/wCtVl+tdT7RavZalqWmaNqECS20VuUkcAd4pdvCQ3UEYP61XF7CTajLdLoWpW141uzboZMxyYBx6YPl6V68ccseBZpfTRC5rxHD1KfivUGDUm8sbrT5zBfW7wyDybofkRwfoais2DRrdWYSUk21Ngn96U95RYpcHrXGjllwKEelMrHTbvVJTFYwNKVGXYcLGPVmPCj51fexvZKO0ljvbm1E+3Dd/cDCn2ijPJ/zt9BUebLHFBzlwhidukUyy7KarLafGPZyhSMxxcK8g9efwr7n6A1cuydjqUPdtJpdnp9p+ZS3eSyny56dcdfoKuGryPJHuc5ZjQtoAiQflGTXy2s63LKnjjBfLu/5oqhgrzNlC/2k2U8WpLqcDHaFWJ8c4PO36Hn7Ur7O6j8TDNbycOjb1Hsev3yfrXRruyjvBJBcxCWCaPY6nzFUaXsdfaVrlu9m3f2Uj7BIxAaPI6N5dcYPn0+fudM6th1HT3o87qUd4v3+3yIyYXDN4kVs+Te4VHQhxwaRNp5iutyEFD5+lXaTRLtAVeBiMdVGaTXGmyRyFWikwfLaaRHNCX0yQ/tZHh2qAq/WivIIkZiQABkk1PtdCmK7o1Y56Daa01fsxqNxprxwRZkkKqVLY4Jwfp60cZ4u9RnJK/udK0rRQ7GO71nVs2yM09zJlAOqqPP2AHNdgsdAtrfQjoveShCVZ5on2OZOu4H54+gFa9mezdroNue7xLduB305H9I9BTdPCAT1LZqPrXXpZ5xw6V1CHD937/gDBp1FOU+WVi67MW8NnKJ7D+M7mJl3vsnIxwQejkc9cH3qi6n2Ns71m/3ZvZPiR+LS9QAjn+SN0Y+33NdkkO1ww6Go+paVp+rRhb+1jlI6P+Fl+TDkUnQ9dkpf9Nt+6/HH7Ubl0+3kPm2aOWCV4Z43ilQ4eN1Ksp9CDWiMQa7jrvZ0zKV1Kz/jlkBw4wl9b/5JB/zB/haufa12CvraH4/Qd+saYzYDQxnvoTnGySMcgj24+VfT4NTjzw74O1/ufYklFxdM72Iba2gW2traKC1jPhhjUBQR5+59zUC/1i3tctMkrAfy4P8AesrK+Qw3qsj8V2WUorYUwdorPWpDHaxzqYjk96oHt5E02b8bHzxWVlRdVwQ0+reOHFIoxNyx2zZeq/Kl3aDHwIHnJPFGD6EyLg/Q1lZQab9aHygZ8MaYO3I6D1oZuNvHi/WsrKkkq4HG6FpRu4x70vjY/wAbu0YkkQR7TnoPFxWVlU4Eu2b+39oCT3ROHC/OtJuGT51lZSjDd13IfWgd/wB1GWfJAPlWVlHgipZlFmSdRMtb1LjJjDDHqKNDEsV58ZbHubkrhpFH4x0ww8/avayvSmnpct4nQleePm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100" name="AutoShape 4" descr="data:image/jpeg;base64,/9j/4AAQSkZJRgABAQAAAQABAAD/2wCEAAkGBwgHBgkIBwgKCgkLDRYPDQwMDRsUFRAWIB0iIiAdHx8kKDQsJCYxJx8fLT0tMTU3Ojo6Iys/RD84QzQ5OjcBCgoKDQwNGg8PGjclHyU3Nzc3Nzc3Nzc3Nzc3Nzc3Nzc3Nzc3Nzc3Nzc3Nzc3Nzc3Nzc3Nzc3Nzc3Nzc3Nzc3N//AABEIAHYAfwMBIgACEQEDEQH/xAAcAAACAgMBAQAAAAAAAAAAAAADBQQGAAIHAQj/xAA7EAACAQMDAQYEBAQDCQAAAAABAgMABBEFEiExBhMiQVFhFHGBoTJCkfAVUqLBYnLRBxYjMzRjsbLh/8QAGgEAAwEBAQEAAAAAAAAAAAAAAgMEAQAFBv/EACsRAAICAQMCBQMFAQAAAAAAAAABAhEDBCExBRITIkFRcTJh0TORscHwJP/aAAwDAQACEQMRAD8ApVzDwagd3g05vFwDSxvxVRm5AxcAiKG+AKK5FRXOaXDkZIPEuaZ2dq0rAIMn0qNpdpPeS93bQvI/oozir5p8FlotlFNdIj3JBLPtJVMeXt1HNPlNRQKpIh2HZ6TZm+ItkZcqzeXufSpLdmtOnWSOHVF75AMKQOflz50i1PVL6eWO4u7pDAih41wEG/ryOoHB60e314mVIpFbBXfueNSDxk+56epqeU58hdxD1fQr3T8GaDCMTsZTkGq9cRMpyRweh8jV/bW5lufhFMchYp4GOSo55x16YxjPQ56VAl0jT9Smcm7mjYNtChN+B5Z6dcZ4ru9vk4o4TJo0cdStQsXsb14H3cfhLLjcPXqa8iTkUFgSewSKHijJFhhxR4I/DRxGM02LJZT3NolwK2Lba9AwKBK+KojLY5bgbuTOaUyv4qPcTgqeaWSzeLrQZFbKYbILJJUfvOaHJLRtIiW61OCGRSyFssoB5A8v39qFKgmy6dnrb4TRBczNGhuG3qO8yzoOnHQDr5c/SsnntroSjYXEo7pGYbNpOF8sdAo49zTDU3e+7qFdu7dwoPQhelazaOZLb/gKY2iKqpPBJ65/q/8ANJlPcxKyoapcoJ5Et8Jasu1lHOW2jqTyefX/AEwntr14LiJ0AZVOMHP06elMdV024itZnEbbAwwxX1/YpM0EvD7TnGTjyz0o400FVFyt3trnWLI2zyd3uVIyPDtTDHPsw8XHuD71PA7i/CJIsiyRpFHI7YBIDZDHgZ3AYz6c9aq2gw3bLJGImDMcEsDgHHB+f/yrO9o+0SXDFd0Z3KoBA88j644oW0md2s01a0up4Y5Lkqrbd6lsYcHjr+xx70niGDzVhtoYzBarFKC23uwT+QA9D9B/QPU0q1SFLS6CJ4QVztIPHJH9qykDJbBIWAFGDj1pcsvFbLNz1piRHKO5PZwKh3EteGXIqPK2aNbBwQjmuvLNRTLmgvuzzWuaY9x62Cu+aedi+5/jkT3D7QqMVH8zdB8+tV7OTU3TGljvrdrePvJu8UImM7yTgDHnnOKCXFBHSNOeGXUy8cgUIML555wTVtvWSRk7tOQADz5fs1V9A0511aYXEeyQIHKceHnGOKearrGkWtwsDXkauF8XoDUMk/QZEK+nRz20kMkZ2HbjjyBBx9qR22hRxXci/DAq4IBx70+stXtnTC3EUq+ZRwcUWbULOFN5Kj0Lml21sMpCK9sO6tW2Jtk7vacAenH15ojpE1lM0kamRsA0K+7RaTG5E13Gz/yJzii289lqNoTZyhm/MvmBXeb1C2Fugwq+pPGMFI13BAcZGenvznj5Uu7cskmrxTRgYkt18Q6MQzKT9qNawTW+tOlu+1lQ5yM8HAx96R65dPdancSSI8bBivduTlccc586px7k80Ru8xWom5oLNxQQ3iqhCnEnmb0rN2aDGualJHkVtApUIbu3KknFQiDVgvIsg8UreHB6VmOVoNkEAg1P03/rrUf99P8A2FB7qiR7onV0OGUhgfQitkamds0iNZri/m2SLwIkZx+Lr96Raj2MFxPvnnfuGzmKNQD8yaeaVrEOpadHNa7gHj3upPCP+YdfXipVvdmQ4L/PioL7WVSqTtHPbPsHe2d1HMNQDRK43AxkFhnp14q29qdHW/sre3jYRtjO8jNNZZI5rpInkWOPBJY+o8h7mvdQMLRczxmQJiPLcbveuk+7c2MaOejsPPGEaG+kW4VvGyKcEegqy9nNEvLG5ie6dWOcNxjcD609tZw1ur58QGetR5NQPfBeNxPQVkp2Z20A7S2UdhrEV13LSRugIZBnB6H9+9c+7SRCHXbxBI0g3hgzdTuUNz+tdO1i8ia4eO4m7qKOEFnI8PA3HJrkup33xuo3N10ErkqD1A6AfoBTcCbk2ZlcVjivUA1eKgJzQ2losDg4q1IlslxJU+GLIqNAM0zt14pqiA2LZ4g2aW3EGM4FNXOTUaZcg1PBUgmxQE5r0xcVIEfNE7viumzUMexkkkWuworsFlyrLk4bjzroluoMnP4s1y6xle0vIbmMeOJwwro0Nz4WYAhiPCfmMipMlPcbFhNbtbS9thBdYUBgysX2kH1BHNIF7NWjTZn1EXY3bkUy4wPLpU26tNPfFxfxtKwGOXOB8h0qBDbaBcuyRWc6En80rfbmgVUVRSrdlrUrHbhE4wOgpdZpnUFx03Z61HjVLFQltJK6YIPeOWI+poulzH4rvcDanX5+X3pfqLZVf9oF9Me0N5aJIRBHtUop4JwD/f7VVt+acdsmLdpdRLdRLj9ABSAtivRxJUiaTbDZo8LYxUPeKJHJyKcAPLV6bwOMdarttLTSGfjrRpmUBDc0OVuDXu4DmgytSEwqBqcmjBcigJ1qZAjSMFRGdj5KMmk5GFQMJ7VcssdNs5lzxCmQB1GAKXHsveQKj6i8NqpXcyNIGkA5/IOQTg9fTmncSQrp9utuT3ahlXJycBiP7UieLJHH4jW1hQnFy7VyeWF9ZlMXCK4HHPNSJrjTIVJW2iQnoUGKrGs2jRhpYCV3efoar0d1fNN3IGT5HPSlcj0XC7vVkcJDhV65PQD1NSLR/GCoIQHgHqfc0o062KAd4dzfmPl9KcQ4yCfKltr0CSKl25i2dpr7/GUce4KA/wCtVl+tdT7RavZalqWmaNqECS20VuUkcAd4pdvCQ3UEYP61XF7CTajLdLoWpW141uzboZMxyYBx6YPl6V68ccseBZpfTRC5rxHD1KfivUGDUm8sbrT5zBfW7wyDybofkRwfoais2DRrdWYSUk21Ngn96U95RYpcHrXGjllwKEelMrHTbvVJTFYwNKVGXYcLGPVmPCj51fexvZKO0ljvbm1E+3Dd/cDCn2ijPJ/zt9BUebLHFBzlwhidukUyy7KarLafGPZyhSMxxcK8g9efwr7n6A1cuydjqUPdtJpdnp9p+ZS3eSyny56dcdfoKuGryPJHuc5ZjQtoAiQflGTXy2s63LKnjjBfLu/5oqhgrzNlC/2k2U8WpLqcDHaFWJ8c4PO36Hn7Ur7O6j8TDNbycOjb1Hsev3yfrXRruyjvBJBcxCWCaPY6nzFUaXsdfaVrlu9m3f2Uj7BIxAaPI6N5dcYPn0+fudM6th1HT3o87qUd4v3+3yIyYXDN4kVs+Te4VHQhxwaRNp5iutyEFD5+lXaTRLtAVeBiMdVGaTXGmyRyFWikwfLaaRHNCX0yQ/tZHh2qAq/WivIIkZiQABkk1PtdCmK7o1Y56Daa01fsxqNxprxwRZkkKqVLY4Jwfp60cZ4u9RnJK/udK0rRQ7GO71nVs2yM09zJlAOqqPP2AHNdgsdAtrfQjoveShCVZ5on2OZOu4H54+gFa9mezdroNue7xLduB305H9I9BTdPCAT1LZqPrXXpZ5xw6V1CHD937/gDBp1FOU+WVi67MW8NnKJ7D+M7mJl3vsnIxwQejkc9cH3qi6n2Ns71m/3ZvZPiR+LS9QAjn+SN0Y+33NdkkO1ww6Go+paVp+rRhb+1jlI6P+Fl+TDkUnQ9dkpf9Nt+6/HH7Ubl0+3kPm2aOWCV4Z43ilQ4eN1Ksp9CDWiMQa7jrvZ0zKV1Kz/jlkBw4wl9b/5JB/zB/haufa12CvraH4/Qd+saYzYDQxnvoTnGySMcgj24+VfT4NTjzw74O1/ufYklFxdM72Iba2gW2traKC1jPhhjUBQR5+59zUC/1i3tctMkrAfy4P8AesrK+Qw3qsj8V2WUorYUwdorPWpDHaxzqYjk96oHt5E02b8bHzxWVlRdVwQ0+reOHFIoxNyx2zZeq/Kl3aDHwIHnJPFGD6EyLg/Q1lZQab9aHygZ8MaYO3I6D1oZuNvHi/WsrKkkq4HG6FpRu4x70vjY/wAbu0YkkQR7TnoPFxWVlU4Eu2b+39oCT3ROHC/OtJuGT51lZSjDd13IfWgd/wB1GWfJAPlWVlHgipZlFmSdRMtb1LjJjDDHqKNDEsV58ZbHubkrhpFH4x0ww8/avayvSmnpct4nQleePm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4101" name="Picture 5" descr="C:\Documents and Settings\User\Рабочий стол\загружено.jpg"/>
          <p:cNvPicPr>
            <a:picLocks noChangeAspect="1" noChangeArrowheads="1"/>
          </p:cNvPicPr>
          <p:nvPr/>
        </p:nvPicPr>
        <p:blipFill>
          <a:blip r:embed="rId2"/>
          <a:srcRect/>
          <a:stretch>
            <a:fillRect/>
          </a:stretch>
        </p:blipFill>
        <p:spPr bwMode="auto">
          <a:xfrm>
            <a:off x="5929322" y="1857364"/>
            <a:ext cx="2138369" cy="1986831"/>
          </a:xfrm>
          <a:prstGeom prst="rect">
            <a:avLst/>
          </a:prstGeom>
          <a:noFill/>
        </p:spPr>
      </p:pic>
      <p:sp>
        <p:nvSpPr>
          <p:cNvPr id="9" name="Прямоугольник 8"/>
          <p:cNvSpPr/>
          <p:nvPr/>
        </p:nvSpPr>
        <p:spPr>
          <a:xfrm>
            <a:off x="285720" y="4643446"/>
            <a:ext cx="5545172" cy="1754326"/>
          </a:xfrm>
          <a:prstGeom prst="rect">
            <a:avLst/>
          </a:prstGeom>
          <a:noFill/>
        </p:spPr>
        <p:txBody>
          <a:bodyPr wrap="none" lIns="91440" tIns="45720" rIns="91440" bIns="45720">
            <a:spAutoFit/>
          </a:bodyPr>
          <a:lstStyle/>
          <a:p>
            <a:pPr algn="ctr"/>
            <a:r>
              <a:rPr lang="de-DE" sz="5400" b="1" cap="none" spc="0" dirty="0" smtClean="0">
                <a:ln w="10541" cmpd="sng">
                  <a:solidFill>
                    <a:srgbClr val="7D7D7D">
                      <a:tint val="100000"/>
                      <a:shade val="100000"/>
                      <a:satMod val="110000"/>
                    </a:srgbClr>
                  </a:solidFill>
                  <a:prstDash val="solid"/>
                </a:ln>
                <a:solidFill>
                  <a:srgbClr val="FF0000"/>
                </a:solidFill>
                <a:effectLst/>
              </a:rPr>
              <a:t>Und Tomas Müller</a:t>
            </a:r>
          </a:p>
          <a:p>
            <a:pPr algn="ctr"/>
            <a:r>
              <a:rPr lang="de-DE" sz="5400" b="1" dirty="0" smtClean="0">
                <a:ln w="10541" cmpd="sng">
                  <a:solidFill>
                    <a:srgbClr val="7D7D7D">
                      <a:tint val="100000"/>
                      <a:shade val="100000"/>
                      <a:satMod val="110000"/>
                    </a:srgbClr>
                  </a:solidFill>
                  <a:prstDash val="solid"/>
                </a:ln>
                <a:solidFill>
                  <a:srgbClr val="FF0000"/>
                </a:solidFill>
              </a:rPr>
              <a:t>Aus Bayern</a:t>
            </a:r>
            <a:endParaRPr lang="ru-RU" sz="5400" b="1" cap="none" spc="0" dirty="0">
              <a:ln w="10541" cmpd="sng">
                <a:solidFill>
                  <a:srgbClr val="7D7D7D">
                    <a:tint val="100000"/>
                    <a:shade val="100000"/>
                    <a:satMod val="110000"/>
                  </a:srgbClr>
                </a:solidFill>
                <a:prstDash val="solid"/>
              </a:ln>
              <a:solidFill>
                <a:srgbClr val="FF0000"/>
              </a:solidFill>
              <a:effectLst/>
            </a:endParaRPr>
          </a:p>
        </p:txBody>
      </p:sp>
      <p:pic>
        <p:nvPicPr>
          <p:cNvPr id="4103" name="Picture 7" descr="http://t2.gstatic.com/images?q=tbn:ANd9GcRMOdRQ6a6EfI52OjlYT3dPWVHwdLxtGVb_rWXIc_Huq-wU2b-Z"/>
          <p:cNvPicPr>
            <a:picLocks noChangeAspect="1" noChangeArrowheads="1"/>
          </p:cNvPicPr>
          <p:nvPr/>
        </p:nvPicPr>
        <p:blipFill>
          <a:blip r:embed="rId3"/>
          <a:srcRect/>
          <a:stretch>
            <a:fillRect/>
          </a:stretch>
        </p:blipFill>
        <p:spPr bwMode="auto">
          <a:xfrm>
            <a:off x="6143636" y="4071942"/>
            <a:ext cx="1743075" cy="2619375"/>
          </a:xfrm>
          <a:prstGeom prst="rect">
            <a:avLst/>
          </a:prstGeom>
          <a:noFill/>
        </p:spPr>
      </p:pic>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
                                        <p:tgtEl>
                                          <p:spTgt spid="4"/>
                                        </p:tgtEl>
                                      </p:cBhvr>
                                    </p:animEffect>
                                    <p:anim calcmode="lin" valueType="num">
                                      <p:cBhvr>
                                        <p:cTn id="8" dur="400" fill="hold"/>
                                        <p:tgtEl>
                                          <p:spTgt spid="4"/>
                                        </p:tgtEl>
                                        <p:attrNameLst>
                                          <p:attrName>ppt_x</p:attrName>
                                        </p:attrNameLst>
                                      </p:cBhvr>
                                      <p:tavLst>
                                        <p:tav tm="0">
                                          <p:val>
                                            <p:strVal val="#ppt_x"/>
                                          </p:val>
                                        </p:tav>
                                        <p:tav tm="100000">
                                          <p:val>
                                            <p:strVal val="#ppt_x"/>
                                          </p:val>
                                        </p:tav>
                                      </p:tavLst>
                                    </p:anim>
                                    <p:anim calcmode="lin" valueType="num">
                                      <p:cBhvr>
                                        <p:cTn id="9" dur="400" fill="hold"/>
                                        <p:tgtEl>
                                          <p:spTgt spid="4"/>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 calcmode="lin" valueType="num">
                                      <p:cBhvr>
                                        <p:cTn id="18" dur="500" fill="hold"/>
                                        <p:tgtEl>
                                          <p:spTgt spid="5"/>
                                        </p:tgtEl>
                                        <p:attrNameLst>
                                          <p:attrName>style.rotation</p:attrName>
                                        </p:attrNameLst>
                                      </p:cBhvr>
                                      <p:tavLst>
                                        <p:tav tm="0">
                                          <p:val>
                                            <p:fltVal val="360"/>
                                          </p:val>
                                        </p:tav>
                                        <p:tav tm="100000">
                                          <p:val>
                                            <p:fltVal val="0"/>
                                          </p:val>
                                        </p:tav>
                                      </p:tavLst>
                                    </p:anim>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nodeType="clickEffect">
                                  <p:stCondLst>
                                    <p:cond delay="0"/>
                                  </p:stCondLst>
                                  <p:childTnLst>
                                    <p:set>
                                      <p:cBhvr>
                                        <p:cTn id="23" dur="1" fill="hold">
                                          <p:stCondLst>
                                            <p:cond delay="0"/>
                                          </p:stCondLst>
                                        </p:cTn>
                                        <p:tgtEl>
                                          <p:spTgt spid="4101"/>
                                        </p:tgtEl>
                                        <p:attrNameLst>
                                          <p:attrName>style.visibility</p:attrName>
                                        </p:attrNameLst>
                                      </p:cBhvr>
                                      <p:to>
                                        <p:strVal val="visible"/>
                                      </p:to>
                                    </p:set>
                                    <p:animEffect transition="in" filter="wedge">
                                      <p:cBhvr>
                                        <p:cTn id="24" dur="2000"/>
                                        <p:tgtEl>
                                          <p:spTgt spid="4101"/>
                                        </p:tgtEl>
                                      </p:cBhvr>
                                    </p:animEffect>
                                  </p:childTnLst>
                                </p:cTn>
                              </p:par>
                            </p:childTnLst>
                          </p:cTn>
                        </p:par>
                      </p:childTnLst>
                    </p:cTn>
                  </p:par>
                  <p:par>
                    <p:cTn id="25" fill="hold">
                      <p:stCondLst>
                        <p:cond delay="indefinite"/>
                      </p:stCondLst>
                      <p:childTnLst>
                        <p:par>
                          <p:cTn id="26" fill="hold">
                            <p:stCondLst>
                              <p:cond delay="0"/>
                            </p:stCondLst>
                            <p:childTnLst>
                              <p:par>
                                <p:cTn id="27" presetID="19" presetClass="entr" presetSubtype="1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5000" fill="hold"/>
                                        <p:tgtEl>
                                          <p:spTgt spid="9"/>
                                        </p:tgtEl>
                                        <p:attrNameLst>
                                          <p:attrName>ppt_w</p:attrName>
                                        </p:attrNameLst>
                                      </p:cBhvr>
                                      <p:tavLst>
                                        <p:tav tm="0" fmla="#ppt_w*sin(2.5*pi*$)">
                                          <p:val>
                                            <p:fltVal val="0"/>
                                          </p:val>
                                        </p:tav>
                                        <p:tav tm="100000">
                                          <p:val>
                                            <p:fltVal val="1"/>
                                          </p:val>
                                        </p:tav>
                                      </p:tavLst>
                                    </p:anim>
                                    <p:anim calcmode="lin" valueType="num">
                                      <p:cBhvr>
                                        <p:cTn id="30" dur="5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39" presetClass="entr" presetSubtype="0" accel="100000" fill="hold" nodeType="clickEffect">
                                  <p:stCondLst>
                                    <p:cond delay="0"/>
                                  </p:stCondLst>
                                  <p:childTnLst>
                                    <p:set>
                                      <p:cBhvr>
                                        <p:cTn id="34" dur="1" fill="hold">
                                          <p:stCondLst>
                                            <p:cond delay="0"/>
                                          </p:stCondLst>
                                        </p:cTn>
                                        <p:tgtEl>
                                          <p:spTgt spid="4103"/>
                                        </p:tgtEl>
                                        <p:attrNameLst>
                                          <p:attrName>style.visibility</p:attrName>
                                        </p:attrNameLst>
                                      </p:cBhvr>
                                      <p:to>
                                        <p:strVal val="visible"/>
                                      </p:to>
                                    </p:set>
                                    <p:anim calcmode="lin" valueType="num">
                                      <p:cBhvr>
                                        <p:cTn id="35" dur="500" fill="hold"/>
                                        <p:tgtEl>
                                          <p:spTgt spid="4103"/>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4103"/>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4103"/>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41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28794" y="3286124"/>
            <a:ext cx="4620176"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de-DE" sz="5400" b="1" cap="none" spc="0" dirty="0" smtClean="0">
                <a:ln/>
                <a:solidFill>
                  <a:schemeClr val="tx2">
                    <a:lumMod val="50000"/>
                  </a:schemeClr>
                </a:solidFill>
                <a:effectLst/>
              </a:rPr>
              <a:t>Sport </a:t>
            </a:r>
            <a:r>
              <a:rPr lang="de-DE" sz="5400" b="1" cap="none" spc="0" dirty="0" err="1" smtClean="0">
                <a:ln/>
                <a:solidFill>
                  <a:schemeClr val="tx2">
                    <a:lumMod val="50000"/>
                  </a:schemeClr>
                </a:solidFill>
                <a:effectLst/>
              </a:rPr>
              <a:t>is</a:t>
            </a:r>
            <a:r>
              <a:rPr lang="de-DE" sz="5400" b="1" cap="none" spc="0" dirty="0" smtClean="0">
                <a:ln/>
                <a:solidFill>
                  <a:schemeClr val="tx2">
                    <a:lumMod val="50000"/>
                  </a:schemeClr>
                </a:solidFill>
                <a:effectLst/>
              </a:rPr>
              <a:t> </a:t>
            </a:r>
            <a:r>
              <a:rPr lang="de-DE" sz="5400" b="1" cap="none" spc="0" dirty="0" err="1" smtClean="0">
                <a:ln/>
                <a:solidFill>
                  <a:schemeClr val="tx2">
                    <a:lumMod val="50000"/>
                  </a:schemeClr>
                </a:solidFill>
                <a:effectLst/>
              </a:rPr>
              <a:t>my</a:t>
            </a:r>
            <a:r>
              <a:rPr lang="de-DE" sz="5400" b="1" cap="none" spc="0" dirty="0" smtClean="0">
                <a:ln/>
                <a:solidFill>
                  <a:schemeClr val="tx2">
                    <a:lumMod val="50000"/>
                  </a:schemeClr>
                </a:solidFill>
                <a:effectLst/>
              </a:rPr>
              <a:t> </a:t>
            </a:r>
            <a:r>
              <a:rPr lang="de-DE" sz="5400" b="1" cap="none" spc="0" dirty="0" err="1" smtClean="0">
                <a:ln/>
                <a:solidFill>
                  <a:schemeClr val="tx2">
                    <a:lumMod val="50000"/>
                  </a:schemeClr>
                </a:solidFill>
                <a:effectLst/>
              </a:rPr>
              <a:t>life</a:t>
            </a:r>
            <a:endParaRPr lang="ru-RU" sz="5400" b="1" cap="none" spc="0" dirty="0">
              <a:ln/>
              <a:solidFill>
                <a:schemeClr val="tx2">
                  <a:lumMod val="50000"/>
                </a:schemeClr>
              </a:solidFill>
              <a:effectLst/>
            </a:endParaRPr>
          </a:p>
        </p:txBody>
      </p:sp>
      <p:sp>
        <p:nvSpPr>
          <p:cNvPr id="5" name="Прямоугольник 4"/>
          <p:cNvSpPr/>
          <p:nvPr/>
        </p:nvSpPr>
        <p:spPr>
          <a:xfrm>
            <a:off x="1142976" y="1071546"/>
            <a:ext cx="7119257" cy="92333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de-DE" sz="5400" b="1" cap="none" spc="150" dirty="0" smtClean="0">
                <a:ln w="11430"/>
                <a:solidFill>
                  <a:schemeClr val="tx2">
                    <a:lumMod val="75000"/>
                  </a:schemeClr>
                </a:solidFill>
                <a:effectLst>
                  <a:outerShdw blurRad="25400" algn="tl" rotWithShape="0">
                    <a:srgbClr val="000000">
                      <a:alpha val="43000"/>
                    </a:srgbClr>
                  </a:outerShdw>
                </a:effectLst>
              </a:rPr>
              <a:t>Sport ist meine Leben</a:t>
            </a:r>
            <a:endParaRPr lang="ru-RU" sz="5400" b="1" cap="none" spc="150" dirty="0">
              <a:ln w="11430"/>
              <a:solidFill>
                <a:schemeClr val="tx2">
                  <a:lumMod val="75000"/>
                </a:schemeClr>
              </a:solidFill>
              <a:effectLst>
                <a:outerShdw blurRad="25400" algn="tl" rotWithShape="0">
                  <a:srgbClr val="000000">
                    <a:alpha val="43000"/>
                  </a:srgbClr>
                </a:outerShdw>
              </a:effectLst>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Scale>
                                      <p:cBhvr>
                                        <p:cTn id="12"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4"/>
                                        </p:tgtEl>
                                        <p:attrNameLst>
                                          <p:attrName>ppt_x</p:attrName>
                                          <p:attrName>ppt_y</p:attrName>
                                        </p:attrNameLst>
                                      </p:cBhvr>
                                    </p:animMotion>
                                    <p:animEffect transition="in" filter="fade">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62</TotalTime>
  <Words>141</Words>
  <PresentationFormat>Экран (4:3)</PresentationFormat>
  <Paragraphs>20</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Метро</vt:lpstr>
      <vt:lpstr>Слайд 1</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8</cp:revision>
  <dcterms:modified xsi:type="dcterms:W3CDTF">2013-10-20T21:40:50Z</dcterms:modified>
</cp:coreProperties>
</file>