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59" r:id="rId7"/>
    <p:sldId id="26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  <p:transition spd="slow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28DF1195-9913-420D-A271-2BA98B87BA59}" type="datetimeFigureOut">
              <a:rPr lang="uk-UA" smtClean="0"/>
              <a:t>08.04.2014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7C078D3-F55D-4B3C-860B-47BE106A089D}" type="slidenum">
              <a:rPr lang="uk-UA" smtClean="0"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69;&#1083;&#1080;&#1085;&#1072;\Pictures\Hiatus%20-%20Third.mp3" TargetMode="Externa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b="1" dirty="0" smtClean="0"/>
              <a:t>One of the greatest artist:</a:t>
            </a:r>
            <a:endParaRPr lang="uk-UA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/>
              <a:t>Ivan </a:t>
            </a:r>
            <a:r>
              <a:rPr lang="en-US" sz="4400" b="1" dirty="0" err="1" smtClean="0"/>
              <a:t>Aivazovsky</a:t>
            </a:r>
            <a:endParaRPr lang="uk-UA" sz="4400" b="1" dirty="0"/>
          </a:p>
        </p:txBody>
      </p:sp>
      <p:pic>
        <p:nvPicPr>
          <p:cNvPr id="4" name="Рисунок 3" descr="430px-Aivazovsky_portrait_by_Tyran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412776"/>
            <a:ext cx="3702158" cy="5157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Italian museum</a:t>
            </a:r>
            <a:endParaRPr lang="uk-UA" sz="6000" b="1" dirty="0"/>
          </a:p>
        </p:txBody>
      </p:sp>
      <p:pic>
        <p:nvPicPr>
          <p:cNvPr id="4" name="Содержимое 3" descr="141011043909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91936"/>
            <a:ext cx="7128792" cy="4768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dirty="0" smtClean="0"/>
              <a:t>Domesticity</a:t>
            </a:r>
            <a:endParaRPr lang="uk-UA" sz="6000" dirty="0"/>
          </a:p>
        </p:txBody>
      </p:sp>
      <p:pic>
        <p:nvPicPr>
          <p:cNvPr id="4" name="Содержимое 3" descr="Aivazovsky_wife_and_daughter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340768"/>
            <a:ext cx="4484308" cy="5219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Travelling</a:t>
            </a:r>
            <a:endParaRPr lang="uk-UA" sz="6000" b="1" dirty="0"/>
          </a:p>
        </p:txBody>
      </p:sp>
      <p:pic>
        <p:nvPicPr>
          <p:cNvPr id="4" name="Содержимое 3" descr="1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628800"/>
            <a:ext cx="6412892" cy="496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Last years</a:t>
            </a:r>
            <a:endParaRPr lang="uk-UA" sz="6000" b="1" dirty="0"/>
          </a:p>
        </p:txBody>
      </p:sp>
      <p:pic>
        <p:nvPicPr>
          <p:cNvPr id="4" name="Содержимое 3" descr="Айвазовский-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315886"/>
            <a:ext cx="3816424" cy="5321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Death</a:t>
            </a:r>
            <a:endParaRPr lang="uk-UA" sz="6000" b="1" dirty="0"/>
          </a:p>
        </p:txBody>
      </p:sp>
      <p:pic>
        <p:nvPicPr>
          <p:cNvPr id="4" name="Содержимое 3" descr="Aivazovsky's_tom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96663" y="1484784"/>
            <a:ext cx="6903498" cy="4969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smtClean="0"/>
              <a:t>Memorials</a:t>
            </a:r>
            <a:endParaRPr lang="uk-UA" sz="6000" b="1" dirty="0"/>
          </a:p>
        </p:txBody>
      </p:sp>
      <p:pic>
        <p:nvPicPr>
          <p:cNvPr id="4" name="Содержимое 3" descr="0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77001"/>
            <a:ext cx="4320480" cy="5880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49aea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060848"/>
            <a:ext cx="5820139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Beach at night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Берег моря ночью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31640" y="1844824"/>
            <a:ext cx="7056783" cy="4836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Hiatus - Third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7956376" y="9807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V</a:t>
            </a:r>
            <a:r>
              <a:rPr lang="en-US" sz="6000" b="1" dirty="0" smtClean="0"/>
              <a:t>enice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Вене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628800"/>
            <a:ext cx="7835740" cy="48821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Just sea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Мор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844824"/>
            <a:ext cx="3970590" cy="4822022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6000" b="1" dirty="0" smtClean="0"/>
              <a:t>The night of blue bay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Ночь. Голубая волн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39752" y="1628800"/>
            <a:ext cx="5212641" cy="52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7008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sz="6000" b="1" i="1" dirty="0" err="1" smtClean="0"/>
              <a:t>Aivazovsky</a:t>
            </a:r>
            <a:r>
              <a:rPr lang="en-US" sz="6000" b="1" i="1" dirty="0" smtClean="0"/>
              <a:t> birthplace then</a:t>
            </a:r>
            <a:endParaRPr lang="uk-UA" sz="6000" b="1" i="1" dirty="0"/>
          </a:p>
        </p:txBody>
      </p:sp>
      <p:pic>
        <p:nvPicPr>
          <p:cNvPr id="4" name="Рисунок 3" descr="Айв-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93422"/>
            <a:ext cx="7286104" cy="546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Serene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Спокойное море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4215" y="1882775"/>
            <a:ext cx="5895570" cy="4572000"/>
          </a:xfrm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Chaos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Хаос (Сотворение мира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255382"/>
            <a:ext cx="3892479" cy="5602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The tenth wave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Девятый ва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11912" y="1700808"/>
            <a:ext cx="7088480" cy="4913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Sunset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Зака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844824"/>
            <a:ext cx="604210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b="1" dirty="0" smtClean="0"/>
              <a:t>Golden horn. </a:t>
            </a:r>
            <a:r>
              <a:rPr lang="en-GB" sz="6000" b="1" dirty="0" err="1" smtClean="0"/>
              <a:t>Bosphorus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Золотой рог. Босфор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082" y="1882775"/>
            <a:ext cx="5617836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Moonlit night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Лунная ноч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3" y="1988840"/>
            <a:ext cx="6722118" cy="429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Night </a:t>
            </a:r>
            <a:r>
              <a:rPr lang="en-GB" sz="6000" b="1" dirty="0" smtClean="0"/>
              <a:t>in the </a:t>
            </a:r>
            <a:r>
              <a:rPr lang="en-GB" sz="6000" b="1" dirty="0" smtClean="0"/>
              <a:t>Crimea. </a:t>
            </a:r>
            <a:endParaRPr lang="uk-UA" sz="6000" b="1" dirty="0"/>
          </a:p>
        </p:txBody>
      </p:sp>
      <p:pic>
        <p:nvPicPr>
          <p:cNvPr id="6" name="Содержимое 5" descr="Айвазовский Иван Константинович-Ночь в Крыму. Вид на Аюда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732526"/>
            <a:ext cx="8136904" cy="5005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Clouds </a:t>
            </a:r>
            <a:r>
              <a:rPr lang="en-GB" sz="6000" b="1" dirty="0" smtClean="0"/>
              <a:t>over the sea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Облака над морем, штил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27216" y="1882775"/>
            <a:ext cx="5889567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Tower </a:t>
            </a:r>
            <a:r>
              <a:rPr lang="en-US" sz="6000" b="1" dirty="0" smtClean="0"/>
              <a:t>on a rock near the Bosporus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Башни на скале у Босфор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91056"/>
            <a:ext cx="7344816" cy="4860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b="1" dirty="0" smtClean="0"/>
              <a:t>Flock </a:t>
            </a:r>
            <a:r>
              <a:rPr lang="en-US" sz="6000" b="1" dirty="0" smtClean="0"/>
              <a:t>of </a:t>
            </a:r>
            <a:r>
              <a:rPr lang="en-US" sz="6000" b="1" dirty="0" err="1" smtClean="0"/>
              <a:t>sheeps</a:t>
            </a:r>
            <a:r>
              <a:rPr lang="en-US" sz="6000" b="1" dirty="0" smtClean="0"/>
              <a:t> </a:t>
            </a:r>
            <a:r>
              <a:rPr lang="en-US" sz="6000" b="1" dirty="0" smtClean="0"/>
              <a:t>in a storm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Отара овец в бурю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640" y="1882775"/>
            <a:ext cx="738872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And now</a:t>
            </a:r>
            <a:endParaRPr lang="uk-UA" sz="6000" b="1" dirty="0"/>
          </a:p>
        </p:txBody>
      </p:sp>
      <p:pic>
        <p:nvPicPr>
          <p:cNvPr id="4" name="Содержимое 3" descr="22Dostopremechatelnosti_feodosii3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895348"/>
            <a:ext cx="8229600" cy="4546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000" b="1" dirty="0" smtClean="0"/>
              <a:t>Storm near </a:t>
            </a:r>
            <a:r>
              <a:rPr lang="en-GB" sz="6000" b="1" dirty="0" err="1" smtClean="0"/>
              <a:t>Aya</a:t>
            </a:r>
            <a:r>
              <a:rPr lang="en-GB" sz="6000" b="1" dirty="0" smtClean="0"/>
              <a:t> cape</a:t>
            </a:r>
            <a:endParaRPr lang="uk-UA" sz="6000" b="1" dirty="0"/>
          </a:p>
        </p:txBody>
      </p:sp>
      <p:pic>
        <p:nvPicPr>
          <p:cNvPr id="4" name="Содержимое 3" descr="Айвазовский Иван Константинович-Буря у мыса Ай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772816"/>
            <a:ext cx="625887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0486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en-US" sz="8000" b="1" i="1" dirty="0" smtClean="0"/>
              <a:t>Thank</a:t>
            </a:r>
            <a:r>
              <a:rPr lang="en-US" sz="8000" b="1" i="1" dirty="0" smtClean="0"/>
              <a:t> </a:t>
            </a:r>
            <a:r>
              <a:rPr lang="en-US" sz="8000" b="1" i="1" dirty="0" smtClean="0"/>
              <a:t>you for attention!</a:t>
            </a:r>
            <a:endParaRPr lang="uk-UA" sz="8000" b="1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smtClean="0"/>
              <a:t>Ivan's father</a:t>
            </a:r>
            <a:endParaRPr lang="uk-UA" sz="6000" b="1" dirty="0"/>
          </a:p>
        </p:txBody>
      </p:sp>
      <p:pic>
        <p:nvPicPr>
          <p:cNvPr id="4" name="Содержимое 3" descr="aivaz-275x3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628800"/>
            <a:ext cx="4622056" cy="5042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Ivan’s mother</a:t>
            </a:r>
            <a:endParaRPr lang="uk-UA" sz="6000" b="1" dirty="0"/>
          </a:p>
        </p:txBody>
      </p:sp>
      <p:pic>
        <p:nvPicPr>
          <p:cNvPr id="4" name="Содержимое 3" descr="image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4" y="1196752"/>
            <a:ext cx="4387851" cy="5661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6000" b="1" dirty="0" smtClean="0"/>
              <a:t>Men's gymnasium of </a:t>
            </a:r>
            <a:r>
              <a:rPr lang="en-GB" sz="6000" b="1" dirty="0" err="1" smtClean="0"/>
              <a:t>Feodosia</a:t>
            </a:r>
            <a:endParaRPr lang="uk-UA" sz="6000" b="1" dirty="0"/>
          </a:p>
        </p:txBody>
      </p:sp>
      <p:pic>
        <p:nvPicPr>
          <p:cNvPr id="4" name="Содержимое 3" descr="2262-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0" y="1997075"/>
            <a:ext cx="666750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289298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/>
              <a:t>Academy of Arts in St Petersburg</a:t>
            </a:r>
            <a:endParaRPr lang="uk-UA" sz="6000" b="1" dirty="0"/>
          </a:p>
        </p:txBody>
      </p:sp>
      <p:pic>
        <p:nvPicPr>
          <p:cNvPr id="4" name="Содержимое 3" descr="Санкт-Петербург_начала_XX_века._Императорская_Академия_художест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844824"/>
            <a:ext cx="7681358" cy="4812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err="1" smtClean="0"/>
              <a:t>Graduater</a:t>
            </a:r>
            <a:endParaRPr lang="uk-UA" sz="6000" b="1" dirty="0"/>
          </a:p>
        </p:txBody>
      </p:sp>
      <p:pic>
        <p:nvPicPr>
          <p:cNvPr id="4" name="Содержимое 3" descr="Aiwasowsk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63688" y="1916832"/>
            <a:ext cx="5826067" cy="4369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/>
              <a:t>Visiting Europe</a:t>
            </a:r>
            <a:endParaRPr lang="uk-UA" sz="6000" b="1" dirty="0"/>
          </a:p>
        </p:txBody>
      </p:sp>
      <p:pic>
        <p:nvPicPr>
          <p:cNvPr id="4" name="Содержимое 3" descr="PR20090422140026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556792"/>
            <a:ext cx="6583238" cy="4937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248</TotalTime>
  <Words>92</Words>
  <Application>Microsoft Office PowerPoint</Application>
  <PresentationFormat>Экран (4:3)</PresentationFormat>
  <Paragraphs>32</Paragraphs>
  <Slides>31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Яркая</vt:lpstr>
      <vt:lpstr>One of the greatest artist:</vt:lpstr>
      <vt:lpstr>Слайд 2</vt:lpstr>
      <vt:lpstr>And now</vt:lpstr>
      <vt:lpstr>Ivan's father</vt:lpstr>
      <vt:lpstr>Ivan’s mother</vt:lpstr>
      <vt:lpstr>Men's gymnasium of Feodosia</vt:lpstr>
      <vt:lpstr>Academy of Arts in St Petersburg</vt:lpstr>
      <vt:lpstr>Graduater</vt:lpstr>
      <vt:lpstr>Visiting Europe</vt:lpstr>
      <vt:lpstr>Italian museum</vt:lpstr>
      <vt:lpstr>Domesticity</vt:lpstr>
      <vt:lpstr>Travelling</vt:lpstr>
      <vt:lpstr>Last years</vt:lpstr>
      <vt:lpstr>Death</vt:lpstr>
      <vt:lpstr>Memorials</vt:lpstr>
      <vt:lpstr>Beach at night</vt:lpstr>
      <vt:lpstr>Venice</vt:lpstr>
      <vt:lpstr>Just sea</vt:lpstr>
      <vt:lpstr>The night of blue bay</vt:lpstr>
      <vt:lpstr>Serene</vt:lpstr>
      <vt:lpstr>Chaos</vt:lpstr>
      <vt:lpstr>The tenth wave</vt:lpstr>
      <vt:lpstr>Sunset</vt:lpstr>
      <vt:lpstr>Golden horn. Bosphorus</vt:lpstr>
      <vt:lpstr>Moonlit night</vt:lpstr>
      <vt:lpstr>Night in the Crimea. </vt:lpstr>
      <vt:lpstr>Clouds over the sea</vt:lpstr>
      <vt:lpstr>Tower on a rock near the Bosporus</vt:lpstr>
      <vt:lpstr>Flock of sheeps in a storm</vt:lpstr>
      <vt:lpstr>Storm near Aya cape</vt:lpstr>
      <vt:lpstr>Thank you for attention!</vt:lpstr>
    </vt:vector>
  </TitlesOfParts>
  <Company>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Элина</dc:creator>
  <cp:lastModifiedBy>Элина</cp:lastModifiedBy>
  <cp:revision>25</cp:revision>
  <dcterms:created xsi:type="dcterms:W3CDTF">2014-04-08T16:26:08Z</dcterms:created>
  <dcterms:modified xsi:type="dcterms:W3CDTF">2014-04-08T20:34:46Z</dcterms:modified>
</cp:coreProperties>
</file>