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067CFE-D068-4717-952D-F60F168D149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>
                <a:solidFill>
                  <a:schemeClr val="tx2"/>
                </a:solidFill>
              </a:defRPr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Аня ;)\Школа\Немецкий\59120_053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9481" y="357166"/>
            <a:ext cx="6560105" cy="410006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7422" y="4857760"/>
            <a:ext cx="485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Die Ukraine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57884" y="5857892"/>
            <a:ext cx="3063871" cy="673109"/>
          </a:xfrm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Koschina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Anna, 9-W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214290"/>
            <a:ext cx="8501122" cy="121444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de-DE" sz="2000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Rachiw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ist der geografische Mittelpunkt Europas.</a:t>
            </a:r>
          </a:p>
        </p:txBody>
      </p:sp>
      <p:pic>
        <p:nvPicPr>
          <p:cNvPr id="6146" name="Picture 2" descr="D:\Аня ;)\Школа\Немецкий\рахів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571900" cy="476253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 descr="D:\Аня ;)\Школа\Немецкий\21512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71678"/>
            <a:ext cx="4643438" cy="34825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87868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Die </a:t>
            </a:r>
            <a:r>
              <a:rPr lang="de-DE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grösten</a:t>
            </a:r>
            <a:r>
              <a:rPr lang="de-DE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Flüsse der Ukraine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7170" name="Picture 2" descr="D:\Аня ;)\Школа\Немецкий\800px-Dniepr_river_in_Kyiv.jpg"/>
          <p:cNvPicPr>
            <a:picLocks noChangeAspect="1" noChangeArrowheads="1"/>
          </p:cNvPicPr>
          <p:nvPr/>
        </p:nvPicPr>
        <p:blipFill>
          <a:blip r:embed="rId2"/>
          <a:srcRect l="1724" t="-1148" r="12069"/>
          <a:stretch>
            <a:fillRect/>
          </a:stretch>
        </p:blipFill>
        <p:spPr bwMode="auto">
          <a:xfrm>
            <a:off x="2500298" y="4071942"/>
            <a:ext cx="4000528" cy="26403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 descr="D:\Аня ;)\Школа\Немецкий\десна.jpg"/>
          <p:cNvPicPr>
            <a:picLocks noChangeAspect="1" noChangeArrowheads="1"/>
          </p:cNvPicPr>
          <p:nvPr/>
        </p:nvPicPr>
        <p:blipFill>
          <a:blip r:embed="rId3"/>
          <a:srcRect b="9294"/>
          <a:stretch>
            <a:fillRect/>
          </a:stretch>
        </p:blipFill>
        <p:spPr bwMode="auto">
          <a:xfrm>
            <a:off x="357158" y="1428736"/>
            <a:ext cx="3781096" cy="25717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 descr="D:\Аня ;)\Школа\Немецкий\дніс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314613" y="-8951913"/>
            <a:ext cx="1241295" cy="930971"/>
          </a:xfrm>
          <a:prstGeom prst="rect">
            <a:avLst/>
          </a:prstGeom>
          <a:noFill/>
        </p:spPr>
      </p:pic>
      <p:pic>
        <p:nvPicPr>
          <p:cNvPr id="7173" name="Picture 5" descr="D:\Аня ;)\Школа\Немецкий\дністер.jpg"/>
          <p:cNvPicPr>
            <a:picLocks noChangeAspect="1" noChangeArrowheads="1"/>
          </p:cNvPicPr>
          <p:nvPr/>
        </p:nvPicPr>
        <p:blipFill>
          <a:blip r:embed="rId5" cstate="print"/>
          <a:srcRect t="5229"/>
          <a:stretch>
            <a:fillRect/>
          </a:stretch>
        </p:blipFill>
        <p:spPr bwMode="auto">
          <a:xfrm>
            <a:off x="4786314" y="1428736"/>
            <a:ext cx="3643338" cy="25896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00298" y="4071942"/>
            <a:ext cx="1428760" cy="64294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de-DE" sz="2000" i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Der </a:t>
            </a:r>
            <a:r>
              <a:rPr lang="de-DE" sz="2000" i="1" dirty="0" err="1" smtClean="0">
                <a:latin typeface="Corbel" pitchFamily="34" charset="0"/>
                <a:ea typeface="Verdana" pitchFamily="34" charset="0"/>
                <a:cs typeface="Verdana" pitchFamily="34" charset="0"/>
              </a:rPr>
              <a:t>Dnipro</a:t>
            </a:r>
            <a:endParaRPr lang="de-DE" sz="2000" i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7158" y="1428736"/>
            <a:ext cx="1428760" cy="64294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de-DE" sz="2000" i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de-DE" sz="2000" i="1" dirty="0" err="1" smtClean="0">
                <a:latin typeface="Corbel" pitchFamily="34" charset="0"/>
                <a:ea typeface="Verdana" pitchFamily="34" charset="0"/>
                <a:cs typeface="Verdana" pitchFamily="34" charset="0"/>
              </a:rPr>
              <a:t>Desna</a:t>
            </a:r>
            <a:endParaRPr lang="de-DE" sz="2000" i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86314" y="1428736"/>
            <a:ext cx="1428760" cy="64294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de-DE" sz="2000" i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Der </a:t>
            </a:r>
            <a:r>
              <a:rPr lang="de-DE" sz="2000" i="1" dirty="0" err="1" smtClean="0">
                <a:latin typeface="Corbel" pitchFamily="34" charset="0"/>
                <a:ea typeface="Verdana" pitchFamily="34" charset="0"/>
                <a:cs typeface="Verdana" pitchFamily="34" charset="0"/>
              </a:rPr>
              <a:t>Dnister</a:t>
            </a:r>
            <a:endParaRPr lang="de-DE" sz="2000" i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87868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Chortyzja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8195" name="Picture 3" descr="D:\Аня ;)\Школа\Немецкий\%EE%F1%F2%F0%EE%E2.jpg"/>
          <p:cNvPicPr>
            <a:picLocks noChangeAspect="1" noChangeArrowheads="1"/>
          </p:cNvPicPr>
          <p:nvPr/>
        </p:nvPicPr>
        <p:blipFill>
          <a:blip r:embed="rId2"/>
          <a:srcRect l="9375"/>
          <a:stretch>
            <a:fillRect/>
          </a:stretch>
        </p:blipFill>
        <p:spPr bwMode="auto">
          <a:xfrm>
            <a:off x="214282" y="1571612"/>
            <a:ext cx="4429156" cy="36655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6" name="Picture 4" descr="D:\Аня ;)\Школа\Немецкий\4eb964115842ccf533169fbf5efb345f.jpg"/>
          <p:cNvPicPr>
            <a:picLocks noChangeAspect="1" noChangeArrowheads="1"/>
          </p:cNvPicPr>
          <p:nvPr/>
        </p:nvPicPr>
        <p:blipFill>
          <a:blip r:embed="rId3"/>
          <a:srcRect l="3227" r="3225"/>
          <a:stretch>
            <a:fillRect/>
          </a:stretch>
        </p:blipFill>
        <p:spPr bwMode="auto">
          <a:xfrm>
            <a:off x="4857752" y="3071810"/>
            <a:ext cx="4143404" cy="33218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87868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Waldbewohner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9218" name="Picture 2" descr="D:\Аня ;)\Школа\Немецкий\tilkiramazanfikralarisl0.jpg"/>
          <p:cNvPicPr>
            <a:picLocks noChangeAspect="1" noChangeArrowheads="1"/>
          </p:cNvPicPr>
          <p:nvPr/>
        </p:nvPicPr>
        <p:blipFill>
          <a:blip r:embed="rId2"/>
          <a:srcRect l="4091" t="4086" r="1817" b="1936"/>
          <a:stretch>
            <a:fillRect/>
          </a:stretch>
        </p:blipFill>
        <p:spPr bwMode="auto">
          <a:xfrm>
            <a:off x="4929190" y="4000504"/>
            <a:ext cx="3643338" cy="27325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9" name="Picture 3" descr="D:\Аня ;)\Школа\Немецкий\animals_145.jpg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5000628" y="1357298"/>
            <a:ext cx="3571900" cy="25717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0" name="Picture 4" descr="D:\Аня ;)\Школа\Немецкий\71563617.jpg"/>
          <p:cNvPicPr>
            <a:picLocks noChangeAspect="1" noChangeArrowheads="1"/>
          </p:cNvPicPr>
          <p:nvPr/>
        </p:nvPicPr>
        <p:blipFill>
          <a:blip r:embed="rId4"/>
          <a:srcRect t="4892"/>
          <a:stretch>
            <a:fillRect/>
          </a:stretch>
        </p:blipFill>
        <p:spPr bwMode="auto">
          <a:xfrm>
            <a:off x="676256" y="1357298"/>
            <a:ext cx="4181496" cy="27776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1" name="Picture 5" descr="D:\Аня ;)\Школа\Немецкий\kaba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913" y="4214818"/>
            <a:ext cx="3994963" cy="25035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14290"/>
            <a:ext cx="87868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Asksnia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42" name="Picture 2" descr="D:\Аня ;)\Школа\Немецкий\8206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928958" cy="43890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 descr="D:\Аня ;)\Школа\Немецкий\800px-Przewalski's_Horse_Askania_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5500694" cy="36313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я ;)\Школа\Немецкий\location.png"/>
          <p:cNvPicPr>
            <a:picLocks noChangeAspect="1" noChangeArrowheads="1"/>
          </p:cNvPicPr>
          <p:nvPr/>
        </p:nvPicPr>
        <p:blipFill>
          <a:blip r:embed="rId2"/>
          <a:srcRect l="971" t="2580" r="971" b="1952"/>
          <a:stretch>
            <a:fillRect/>
          </a:stretch>
        </p:blipFill>
        <p:spPr bwMode="auto">
          <a:xfrm>
            <a:off x="1000100" y="1428736"/>
            <a:ext cx="7215238" cy="52864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214290"/>
            <a:ext cx="8501122" cy="67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Die Ukraine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ist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ein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Staat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Osteuropa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я ;)\Школа\Немецкий\gedit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48742"/>
            <a:ext cx="7643866" cy="54092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214290"/>
            <a:ext cx="8501122" cy="121444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Sie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 grenzt 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:</a:t>
            </a:r>
            <a:endParaRPr lang="de-DE" b="1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Russland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 im Nordosten</a:t>
            </a:r>
          </a:p>
          <a:p>
            <a:pPr marL="274320" lvl="0" indent="-274320">
              <a:spcBef>
                <a:spcPct val="2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Weißrussland im Norden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Polen,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Slowakei </a:t>
            </a: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und Ungarn im Westen</a:t>
            </a: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2"/>
              </a:buClr>
              <a:buSzPct val="150000"/>
            </a:pPr>
            <a:endParaRPr lang="de-DE" sz="1400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Rumänien und Moldawien im Südwesten </a:t>
            </a:r>
            <a:endParaRPr lang="de-DE" sz="1400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das </a:t>
            </a:r>
            <a:r>
              <a:rPr lang="de-DE" sz="14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Schwarze Meer und Asowsche Meer im Süden.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214290"/>
            <a:ext cx="8501122" cy="121444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Аня ;)\Школа\Немецкий\outline_of_ukrain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71480"/>
            <a:ext cx="8215370" cy="55364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714488"/>
            <a:ext cx="54377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Fläche</a:t>
            </a:r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:</a:t>
            </a:r>
          </a:p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603.700 km2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214290"/>
            <a:ext cx="8501122" cy="121444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                                        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                                             Der 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Howerla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     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                                              2,061 Meter     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de-DE" sz="2000" b="1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Der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 Roman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rbel" pitchFamily="34" charset="0"/>
                <a:ea typeface="Verdana" pitchFamily="34" charset="0"/>
                <a:cs typeface="Verdana" pitchFamily="34" charset="0"/>
              </a:rPr>
              <a:t>Kosch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000" b="1" baseline="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   1,545 Meter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D:\Аня ;)\Школа\Немецкий\Hover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001613" cy="30003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Аня ;)\Школа\Немецкий\3707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884" y="1571612"/>
            <a:ext cx="4628710" cy="30003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D:\Аня ;)\Школа\Немецкий\говерл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714884"/>
            <a:ext cx="2400301" cy="16097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D:\Аня ;)\Школа\Немецкий\роман-кош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714884"/>
            <a:ext cx="2390775" cy="1628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я ;)\Школа\Немецкий\800px-Ukraine_topo_de.jpg"/>
          <p:cNvPicPr>
            <a:picLocks noChangeAspect="1" noChangeArrowheads="1"/>
          </p:cNvPicPr>
          <p:nvPr/>
        </p:nvPicPr>
        <p:blipFill>
          <a:blip r:embed="rId2"/>
          <a:srcRect l="3390" t="3733" r="4237" b="4177"/>
          <a:stretch>
            <a:fillRect/>
          </a:stretch>
        </p:blipFill>
        <p:spPr bwMode="auto">
          <a:xfrm>
            <a:off x="571472" y="1285860"/>
            <a:ext cx="7786742" cy="52864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ня ;)\Школа\Немецкий\granici_lesostepi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407" y="1000108"/>
            <a:ext cx="8529873" cy="57150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142852"/>
            <a:ext cx="4935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Waldsteppen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362530"/>
            <a:ext cx="4828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Steppenzone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098" name="Picture 2" descr="D:\Аня ;)\Школа\Немецкий\степ.jpg"/>
          <p:cNvPicPr>
            <a:picLocks noChangeAspect="1" noChangeArrowheads="1"/>
          </p:cNvPicPr>
          <p:nvPr/>
        </p:nvPicPr>
        <p:blipFill>
          <a:blip r:embed="rId2"/>
          <a:srcRect t="4819"/>
          <a:stretch>
            <a:fillRect/>
          </a:stretch>
        </p:blipFill>
        <p:spPr bwMode="auto">
          <a:xfrm>
            <a:off x="142844" y="1352564"/>
            <a:ext cx="8795840" cy="514827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214290"/>
            <a:ext cx="8501122" cy="121444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de-DE" sz="2000" dirty="0" smtClean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Dobrowelytschiwka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 ist der geografische Mittelpunkt der Ukraine.</a:t>
            </a:r>
          </a:p>
        </p:txBody>
      </p:sp>
      <p:pic>
        <p:nvPicPr>
          <p:cNvPr id="5122" name="Picture 2" descr="D:\Аня ;)\Школа\Немецкий\добров.jpg"/>
          <p:cNvPicPr>
            <a:picLocks noChangeAspect="1" noChangeArrowheads="1"/>
          </p:cNvPicPr>
          <p:nvPr/>
        </p:nvPicPr>
        <p:blipFill>
          <a:blip r:embed="rId2"/>
          <a:srcRect t="7004" b="5601"/>
          <a:stretch>
            <a:fillRect/>
          </a:stretch>
        </p:blipFill>
        <p:spPr bwMode="auto">
          <a:xfrm>
            <a:off x="714348" y="1571612"/>
            <a:ext cx="7715304" cy="505709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Другая 11">
      <a:dk1>
        <a:sysClr val="windowText" lastClr="000000"/>
      </a:dk1>
      <a:lt1>
        <a:sysClr val="window" lastClr="FFFFFF"/>
      </a:lt1>
      <a:dk2>
        <a:srgbClr val="FFC943"/>
      </a:dk2>
      <a:lt2>
        <a:srgbClr val="FBEEC9"/>
      </a:lt2>
      <a:accent1>
        <a:srgbClr val="F0A22E"/>
      </a:accent1>
      <a:accent2>
        <a:srgbClr val="DD4545"/>
      </a:accent2>
      <a:accent3>
        <a:srgbClr val="EC9797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107</TotalTime>
  <Words>97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Prefab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Кошины</cp:lastModifiedBy>
  <cp:revision>11</cp:revision>
  <dcterms:created xsi:type="dcterms:W3CDTF">2012-04-09T17:42:25Z</dcterms:created>
  <dcterms:modified xsi:type="dcterms:W3CDTF">2012-04-09T20:34:22Z</dcterms:modified>
</cp:coreProperties>
</file>