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4" r:id="rId12"/>
    <p:sldId id="268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94526BA-FBBD-4470-9DF2-2EEF03E2D09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416445A-4CC3-4092-8C09-4C069F2DA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pc="300" dirty="0" smtClean="0"/>
              <a:t>Живопис</a:t>
            </a:r>
            <a:r>
              <a:rPr lang="uk-UA" strike="sngStrike" spc="300" dirty="0" smtClean="0"/>
              <a:t> </a:t>
            </a:r>
            <a:endParaRPr lang="ru-RU" strike="sngStrike" spc="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Дрозд Дарія 10-А клас</a:t>
            </a:r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1357290" y="1785926"/>
            <a:ext cx="642942" cy="4286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429520" y="1714488"/>
            <a:ext cx="642942" cy="4286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2143116"/>
            <a:ext cx="8183880" cy="2571768"/>
          </a:xfrm>
        </p:spPr>
        <p:txBody>
          <a:bodyPr/>
          <a:lstStyle/>
          <a:p>
            <a:r>
              <a:rPr lang="uk-UA" dirty="0" smtClean="0"/>
              <a:t>С. Далі стверджував, що він тільки фіксував свої найхимерніші видіння і єдина відмінність між ним і божевільним полягала у тому, що він не </a:t>
            </a:r>
            <a:r>
              <a:rPr lang="uk-UA" dirty="0" smtClean="0"/>
              <a:t>божевільний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Дякую за увагу!!!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tx1"/>
                </a:solidFill>
                <a:effectLst/>
              </a:rPr>
              <a:t>В. </a:t>
            </a:r>
            <a:r>
              <a:rPr lang="uk-UA" b="0" dirty="0" err="1" smtClean="0">
                <a:solidFill>
                  <a:schemeClr val="tx1"/>
                </a:solidFill>
                <a:effectLst/>
              </a:rPr>
              <a:t>Кандінський</a:t>
            </a:r>
            <a:r>
              <a:rPr lang="uk-UA" b="0" dirty="0" smtClean="0">
                <a:solidFill>
                  <a:schemeClr val="tx1"/>
                </a:solidFill>
                <a:effectLst/>
              </a:rPr>
              <a:t> російський художник, започаткував абстрактний живопис.</a:t>
            </a:r>
            <a:endParaRPr lang="ru-RU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Содержимое 11" descr="download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571480"/>
            <a:ext cx="2737673" cy="4372672"/>
          </a:xfrm>
        </p:spPr>
      </p:pic>
      <p:pic>
        <p:nvPicPr>
          <p:cNvPr id="13" name="Содержимое 12" descr="download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714744" y="1142984"/>
            <a:ext cx="4979790" cy="31432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0" dirty="0" smtClean="0">
                <a:solidFill>
                  <a:schemeClr val="tx1"/>
                </a:solidFill>
                <a:effectLst/>
              </a:rPr>
              <a:t>Поль </a:t>
            </a:r>
            <a:r>
              <a:rPr lang="uk-UA" sz="2400" b="0" dirty="0" err="1" smtClean="0">
                <a:solidFill>
                  <a:schemeClr val="tx1"/>
                </a:solidFill>
                <a:effectLst/>
              </a:rPr>
              <a:t>Сезанн</a:t>
            </a:r>
            <a:r>
              <a:rPr lang="uk-UA" sz="2400" b="0" dirty="0" smtClean="0">
                <a:solidFill>
                  <a:schemeClr val="tx1"/>
                </a:solidFill>
                <a:effectLst/>
              </a:rPr>
              <a:t> – француз,</a:t>
            </a:r>
            <a:r>
              <a:rPr lang="uk-UA" sz="2400" b="0" dirty="0" err="1" smtClean="0">
                <a:solidFill>
                  <a:schemeClr val="tx1"/>
                </a:solidFill>
                <a:effectLst/>
              </a:rPr>
              <a:t>експерементував</a:t>
            </a:r>
            <a:r>
              <a:rPr lang="uk-UA" sz="2400" b="0" dirty="0" smtClean="0">
                <a:solidFill>
                  <a:schemeClr val="tx1"/>
                </a:solidFill>
                <a:effectLst/>
              </a:rPr>
              <a:t> з простором і часом, один із засновників постмодернізму.</a:t>
            </a:r>
            <a:endParaRPr lang="ru-RU" sz="24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6" name="Содержимое 5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4288" r="7476" b="-20282"/>
          <a:stretch>
            <a:fillRect/>
          </a:stretch>
        </p:blipFill>
        <p:spPr>
          <a:xfrm>
            <a:off x="285720" y="1285860"/>
            <a:ext cx="3821186" cy="2837666"/>
          </a:xfrm>
        </p:spPr>
      </p:pic>
      <p:pic>
        <p:nvPicPr>
          <p:cNvPr id="7" name="Содержимое 6" descr="66780758_1valeriy_rubanenko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000496" y="1000108"/>
            <a:ext cx="4643470" cy="3714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0" dirty="0" smtClean="0">
                <a:solidFill>
                  <a:schemeClr val="tx1"/>
                </a:solidFill>
                <a:effectLst/>
              </a:rPr>
              <a:t>П.</a:t>
            </a:r>
            <a:r>
              <a:rPr lang="uk-UA" sz="2800" b="0" dirty="0" err="1" smtClean="0">
                <a:solidFill>
                  <a:schemeClr val="tx1"/>
                </a:solidFill>
                <a:effectLst/>
              </a:rPr>
              <a:t>Пікассо</a:t>
            </a:r>
            <a:r>
              <a:rPr lang="uk-UA" sz="2800" b="0" dirty="0" smtClean="0">
                <a:solidFill>
                  <a:schemeClr val="tx1"/>
                </a:solidFill>
                <a:effectLst/>
              </a:rPr>
              <a:t> іспанський і французький художник. З Його ім’ям пов’язаний кубізм. Лідер сюрреалізму.</a:t>
            </a:r>
            <a:endParaRPr lang="ru-RU" sz="28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7" name="Содержимое 6" descr="download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500042"/>
            <a:ext cx="3286148" cy="4067014"/>
          </a:xfrm>
        </p:spPr>
      </p:pic>
      <p:pic>
        <p:nvPicPr>
          <p:cNvPr id="8" name="Содержимое 7" descr="download (3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12117" y="500042"/>
            <a:ext cx="3319715" cy="40719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0" dirty="0" smtClean="0">
                <a:solidFill>
                  <a:schemeClr val="tx1"/>
                </a:solidFill>
                <a:effectLst/>
              </a:rPr>
              <a:t>Картина російського художника К. Малевича 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“</a:t>
            </a:r>
            <a:r>
              <a:rPr lang="uk-UA" sz="2400" b="0" dirty="0" smtClean="0">
                <a:solidFill>
                  <a:schemeClr val="tx1"/>
                </a:solidFill>
                <a:effectLst/>
              </a:rPr>
              <a:t>Чорний квадрат</a:t>
            </a:r>
            <a:r>
              <a:rPr lang="en-US" sz="2400" b="0" dirty="0" smtClean="0">
                <a:solidFill>
                  <a:schemeClr val="tx1"/>
                </a:solidFill>
                <a:effectLst/>
              </a:rPr>
              <a:t>”</a:t>
            </a:r>
            <a:r>
              <a:rPr lang="uk-UA" sz="2400" b="0" dirty="0" smtClean="0">
                <a:solidFill>
                  <a:schemeClr val="tx1"/>
                </a:solidFill>
                <a:effectLst/>
              </a:rPr>
              <a:t> стала символом нового, </a:t>
            </a:r>
            <a:r>
              <a:rPr lang="uk-UA" sz="2400" b="0" dirty="0" err="1" smtClean="0">
                <a:solidFill>
                  <a:schemeClr val="tx1"/>
                </a:solidFill>
                <a:effectLst/>
              </a:rPr>
              <a:t>протиледного</a:t>
            </a:r>
            <a:r>
              <a:rPr lang="uk-UA" sz="2400" b="0" dirty="0" smtClean="0">
                <a:solidFill>
                  <a:schemeClr val="tx1"/>
                </a:solidFill>
                <a:effectLst/>
              </a:rPr>
              <a:t> кубізмові, </a:t>
            </a:r>
            <a:r>
              <a:rPr lang="uk-UA" sz="2400" b="0" dirty="0" err="1" smtClean="0">
                <a:solidFill>
                  <a:schemeClr val="tx1"/>
                </a:solidFill>
                <a:effectLst/>
              </a:rPr>
              <a:t>напряму-</a:t>
            </a:r>
            <a:r>
              <a:rPr lang="uk-UA" sz="2400" b="0" dirty="0" smtClean="0">
                <a:solidFill>
                  <a:schemeClr val="tx1"/>
                </a:solidFill>
                <a:effectLst/>
              </a:rPr>
              <a:t> супрематизму.</a:t>
            </a:r>
            <a:endParaRPr lang="ru-RU" sz="24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6" name="Содержимое 5" descr="download (4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642918"/>
            <a:ext cx="2928958" cy="4085126"/>
          </a:xfrm>
        </p:spPr>
      </p:pic>
      <p:pic>
        <p:nvPicPr>
          <p:cNvPr id="5" name="Содержимое 4" descr="download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29124" y="714356"/>
            <a:ext cx="3984653" cy="40024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0" dirty="0" smtClean="0">
                <a:solidFill>
                  <a:schemeClr val="tx1"/>
                </a:solidFill>
                <a:effectLst/>
              </a:rPr>
              <a:t>Модерністський живопис А. </a:t>
            </a:r>
            <a:r>
              <a:rPr lang="uk-UA" sz="2400" b="0" dirty="0" err="1" smtClean="0">
                <a:solidFill>
                  <a:schemeClr val="tx1"/>
                </a:solidFill>
                <a:effectLst/>
              </a:rPr>
              <a:t>Матіса</a:t>
            </a:r>
            <a:r>
              <a:rPr lang="uk-UA" sz="2400" b="0" dirty="0" smtClean="0">
                <a:solidFill>
                  <a:schemeClr val="tx1"/>
                </a:solidFill>
                <a:effectLst/>
              </a:rPr>
              <a:t> був спробою дати нове бачення людини й природи за допомогою порівняння різних кольорів. </a:t>
            </a:r>
            <a:endParaRPr lang="ru-RU" sz="24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Содержимое 4" descr="download (5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928670"/>
            <a:ext cx="3045115" cy="3686977"/>
          </a:xfrm>
        </p:spPr>
      </p:pic>
      <p:pic>
        <p:nvPicPr>
          <p:cNvPr id="6" name="Содержимое 5" descr="images (2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817867" y="928670"/>
            <a:ext cx="4497793" cy="3714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0034" y="5572140"/>
            <a:ext cx="8229600" cy="1051560"/>
          </a:xfrm>
        </p:spPr>
        <p:txBody>
          <a:bodyPr/>
          <a:lstStyle/>
          <a:p>
            <a:pPr algn="ctr"/>
            <a:r>
              <a:rPr lang="uk-UA" b="1" dirty="0" smtClean="0"/>
              <a:t>Сальвадор Далі (1904-1989)</a:t>
            </a:r>
            <a:endParaRPr lang="ru-RU" b="1" dirty="0"/>
          </a:p>
        </p:txBody>
      </p:sp>
      <p:pic>
        <p:nvPicPr>
          <p:cNvPr id="11" name="Рисунок 10" descr="1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320" b="21320"/>
          <a:stretch>
            <a:fillRect/>
          </a:stretch>
        </p:blipFill>
        <p:spPr>
          <a:xfrm>
            <a:off x="571472" y="285728"/>
            <a:ext cx="6500858" cy="52355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Іспанський художник-сюрреаліст.</a:t>
            </a:r>
          </a:p>
          <a:p>
            <a:r>
              <a:rPr lang="uk-UA" dirty="0" smtClean="0"/>
              <a:t>Його музою впродовж усього життя була Гала Елюар ( Галина </a:t>
            </a:r>
            <a:r>
              <a:rPr lang="uk-UA" dirty="0" err="1" smtClean="0"/>
              <a:t>Дьяконова</a:t>
            </a:r>
            <a:r>
              <a:rPr lang="uk-UA" dirty="0" smtClean="0"/>
              <a:t>), з якою він побрався 1929 р.</a:t>
            </a:r>
            <a:endParaRPr lang="ru-RU" dirty="0"/>
          </a:p>
        </p:txBody>
      </p:sp>
      <p:pic>
        <p:nvPicPr>
          <p:cNvPr id="5" name="Содержимое 4" descr="6814_1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51873" y="530225"/>
            <a:ext cx="3339204" cy="4389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ali_gal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714356"/>
            <a:ext cx="3564687" cy="5109385"/>
          </a:xfrm>
        </p:spPr>
      </p:pic>
      <p:pic>
        <p:nvPicPr>
          <p:cNvPr id="6" name="Содержимое 5" descr="0_7a293_b9a61b60_XXXL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18936" y="530224"/>
            <a:ext cx="4048064" cy="53991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183</TotalTime>
  <Words>142</Words>
  <Application>Microsoft Office PowerPoint</Application>
  <PresentationFormat>Экран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Живопис </vt:lpstr>
      <vt:lpstr>В. Кандінський російський художник, започаткував абстрактний живопис.</vt:lpstr>
      <vt:lpstr>Поль Сезанн – француз,експерементував з простором і часом, один із засновників постмодернізму.</vt:lpstr>
      <vt:lpstr>П.Пікассо іспанський і французький художник. З Його ім’ям пов’язаний кубізм. Лідер сюрреалізму.</vt:lpstr>
      <vt:lpstr>Картина російського художника К. Малевича “Чорний квадрат” стала символом нового, протиледного кубізмові, напряму- супрематизму.</vt:lpstr>
      <vt:lpstr>Модерністський живопис А. Матіса був спробою дати нове бачення людини й природи за допомогою порівняння різних кольорів. </vt:lpstr>
      <vt:lpstr>Сальвадор Далі (1904-1989)</vt:lpstr>
      <vt:lpstr>Слайд 8</vt:lpstr>
      <vt:lpstr>Слайд 9</vt:lpstr>
      <vt:lpstr>Слайд 10</vt:lpstr>
      <vt:lpstr>Слайд 11</vt:lpstr>
      <vt:lpstr>Слайд 12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20</cp:revision>
  <dcterms:created xsi:type="dcterms:W3CDTF">2014-04-23T16:43:54Z</dcterms:created>
  <dcterms:modified xsi:type="dcterms:W3CDTF">2014-05-07T20:12:54Z</dcterms:modified>
</cp:coreProperties>
</file>