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24.02.2013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Бароко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Театр Фарнезе</a:t>
            </a:r>
            <a:endParaRPr lang="ru-RU" b="1" dirty="0"/>
          </a:p>
        </p:txBody>
      </p:sp>
      <p:pic>
        <p:nvPicPr>
          <p:cNvPr id="13314" name="Picture 2" descr="http://itmk.it/typo3temp/pics/e8bc3dae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422180" cy="311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Театр Фарнезе</a:t>
            </a:r>
            <a:r>
              <a:rPr lang="en-US" sz="2800" dirty="0" smtClean="0"/>
              <a:t> — </a:t>
            </a:r>
            <a:r>
              <a:rPr lang="ru-RU" sz="2800" dirty="0" smtClean="0"/>
              <a:t>один з перших </a:t>
            </a:r>
            <a:r>
              <a:rPr lang="ru-RU" sz="2800" dirty="0" smtClean="0"/>
              <a:t>критих театрів</a:t>
            </a:r>
            <a:r>
              <a:rPr lang="ru-RU" sz="2800" dirty="0" smtClean="0"/>
              <a:t> Італії доби бароко в місті Парма.</a:t>
            </a:r>
            <a:endParaRPr lang="ru-RU" sz="2800" dirty="0"/>
          </a:p>
        </p:txBody>
      </p:sp>
      <p:pic>
        <p:nvPicPr>
          <p:cNvPr id="26626" name="Picture 2" descr="Файл:Parma - Teatro Far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6768752" cy="479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Приводом для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облаштування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театру став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запланований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візит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 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Мілан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великого герцога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Тосканського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Козімо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ІІ.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Він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мав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зупинитись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Пармі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шляху до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Мілану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Привітати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вельможного гостя в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театрі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забажав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володар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Парми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Рануччо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Фарнезе.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15725"/>
          </a:xfrm>
        </p:spPr>
        <p:txBody>
          <a:bodyPr>
            <a:normAutofit fontScale="85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Театр 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окремого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приміщення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його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облаштували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першому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поверсі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палаці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Пілотта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зала 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проведення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лицарських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турнірів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зберігання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зброї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обладунків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Сам палац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залишками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давньої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оборонної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споруди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хаотичним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розплануванням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Тим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ефектнішим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виглядав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інтер’єр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нового театру — з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використанням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аркад,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амфітеатру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глядацької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зразок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античних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Зала палацу мала 87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метрів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довжини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32 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завширшки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22 м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заввишки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utraveller.ru/icache/place/2836_603x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521350" cy="2654326"/>
          </a:xfrm>
          <a:prstGeom prst="rect">
            <a:avLst/>
          </a:prstGeom>
          <a:noFill/>
        </p:spPr>
      </p:pic>
      <p:pic>
        <p:nvPicPr>
          <p:cNvPr id="27652" name="Picture 4" descr="Файл:Ranuccio First Farn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920998" cy="4805562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41399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Чезаре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Аретузі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Рануччо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Фарнезе,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замовник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театру 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8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Облаштування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реалізував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Джованні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Батіста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Алеотті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(1546–1636),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закінчили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1618 р.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9552" y="162880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 Фарнезе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Пармі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театральних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споруд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Алеотті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ймовірно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найвдалішим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припалацовий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театр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аристократичного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спрямування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Театр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присвятили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давньоримській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богіні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війни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Беллоні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пам’ятаючи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приміщення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призначалося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турнірів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музам.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глядацькій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могли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розміститися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3.000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осіб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Аркади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амфітеатр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вироблені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дерева (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використані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ялини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з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місцевості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Фріулі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), 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зверху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потиньковані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розфарбовані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мармур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103</Words>
  <Application>Microsoft Office PowerPoint</Application>
  <PresentationFormat>Екран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Ливарня</vt:lpstr>
      <vt:lpstr>Бароко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</dc:title>
  <dc:creator>Ingwar</dc:creator>
  <cp:lastModifiedBy>Ingwar</cp:lastModifiedBy>
  <cp:revision>9</cp:revision>
  <dcterms:created xsi:type="dcterms:W3CDTF">2013-02-24T16:07:58Z</dcterms:created>
  <dcterms:modified xsi:type="dcterms:W3CDTF">2013-02-24T17:08:21Z</dcterms:modified>
</cp:coreProperties>
</file>