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57" r:id="rId7"/>
    <p:sldId id="260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6D0-1B2A-462D-844D-23E696F848A2}" type="datetimeFigureOut">
              <a:rPr lang="uk-UA" smtClean="0"/>
              <a:t>25.02.2014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E16E-0644-4EB2-8CAC-D51B6D4A94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14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6D0-1B2A-462D-844D-23E696F848A2}" type="datetimeFigureOut">
              <a:rPr lang="uk-UA" smtClean="0"/>
              <a:t>25.02.2014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E16E-0644-4EB2-8CAC-D51B6D4A94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395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6D0-1B2A-462D-844D-23E696F848A2}" type="datetimeFigureOut">
              <a:rPr lang="uk-UA" smtClean="0"/>
              <a:t>25.02.2014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E16E-0644-4EB2-8CAC-D51B6D4A94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5856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6D0-1B2A-462D-844D-23E696F848A2}" type="datetimeFigureOut">
              <a:rPr lang="uk-UA" smtClean="0"/>
              <a:t>25.02.2014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E16E-0644-4EB2-8CAC-D51B6D4A94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798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6D0-1B2A-462D-844D-23E696F848A2}" type="datetimeFigureOut">
              <a:rPr lang="uk-UA" smtClean="0"/>
              <a:t>25.02.2014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E16E-0644-4EB2-8CAC-D51B6D4A94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038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6D0-1B2A-462D-844D-23E696F848A2}" type="datetimeFigureOut">
              <a:rPr lang="uk-UA" smtClean="0"/>
              <a:t>25.02.2014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E16E-0644-4EB2-8CAC-D51B6D4A94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559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6D0-1B2A-462D-844D-23E696F848A2}" type="datetimeFigureOut">
              <a:rPr lang="uk-UA" smtClean="0"/>
              <a:t>25.02.2014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E16E-0644-4EB2-8CAC-D51B6D4A94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433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6D0-1B2A-462D-844D-23E696F848A2}" type="datetimeFigureOut">
              <a:rPr lang="uk-UA" smtClean="0"/>
              <a:t>25.02.2014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E16E-0644-4EB2-8CAC-D51B6D4A94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619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6D0-1B2A-462D-844D-23E696F848A2}" type="datetimeFigureOut">
              <a:rPr lang="uk-UA" smtClean="0"/>
              <a:t>25.02.2014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E16E-0644-4EB2-8CAC-D51B6D4A94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5181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6D0-1B2A-462D-844D-23E696F848A2}" type="datetimeFigureOut">
              <a:rPr lang="uk-UA" smtClean="0"/>
              <a:t>25.02.2014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E16E-0644-4EB2-8CAC-D51B6D4A94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3728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6D0-1B2A-462D-844D-23E696F848A2}" type="datetimeFigureOut">
              <a:rPr lang="uk-UA" smtClean="0"/>
              <a:t>25.02.2014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E16E-0644-4EB2-8CAC-D51B6D4A94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026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816D0-1B2A-462D-844D-23E696F848A2}" type="datetimeFigureOut">
              <a:rPr lang="uk-UA" smtClean="0"/>
              <a:t>25.02.2014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1E16E-0644-4EB2-8CAC-D51B6D4A94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205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80"/>
            <a:ext cx="9144000" cy="68735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0" y="188640"/>
            <a:ext cx="7092280" cy="47269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23088" y="4602374"/>
            <a:ext cx="944842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wcard Gothic" pitchFamily="82" charset="0"/>
              </a:rPr>
              <a:t>N</a:t>
            </a:r>
            <a:r>
              <a:rPr lang="en-US" sz="138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wcard Gothic" pitchFamily="82" charset="0"/>
              </a:rPr>
              <a:t>ew York</a:t>
            </a:r>
            <a:endParaRPr lang="ru-RU" sz="138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702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5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237823" cy="42210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44824"/>
            <a:ext cx="4862840" cy="36471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5373216"/>
            <a:ext cx="42793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Bodoni MT Black" pitchFamily="18" charset="0"/>
              </a:rPr>
              <a:t>beaver</a:t>
            </a:r>
            <a:endParaRPr lang="uk-UA" sz="9600" dirty="0"/>
          </a:p>
        </p:txBody>
      </p:sp>
    </p:spTree>
    <p:extLst>
      <p:ext uri="{BB962C8B-B14F-4D97-AF65-F5344CB8AC3E}">
        <p14:creationId xmlns:p14="http://schemas.microsoft.com/office/powerpoint/2010/main" val="42291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80"/>
            <a:ext cx="9144000" cy="68735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7" y="620688"/>
            <a:ext cx="8839200" cy="3194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4869160"/>
            <a:ext cx="93071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Showcard Gothic" pitchFamily="82" charset="0"/>
              </a:rPr>
              <a:t>brook trout </a:t>
            </a:r>
            <a:endParaRPr lang="uk-UA" sz="8800" dirty="0"/>
          </a:p>
        </p:txBody>
      </p:sp>
    </p:spTree>
    <p:extLst>
      <p:ext uri="{BB962C8B-B14F-4D97-AF65-F5344CB8AC3E}">
        <p14:creationId xmlns:p14="http://schemas.microsoft.com/office/powerpoint/2010/main" val="16857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80"/>
            <a:ext cx="9144000" cy="68735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85" y="1052736"/>
            <a:ext cx="7880230" cy="49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5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80"/>
            <a:ext cx="9144000" cy="68735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5724128" cy="42930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66" y="1340768"/>
            <a:ext cx="4051300" cy="539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2031" y="4799276"/>
            <a:ext cx="4427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Showcard Gothic" pitchFamily="82" charset="0"/>
              </a:rPr>
              <a:t>sugar maple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129948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80"/>
            <a:ext cx="9144000" cy="68735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996473" cy="3456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56989"/>
            <a:ext cx="5004048" cy="4086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149080"/>
            <a:ext cx="4139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Showcard Gothic" pitchFamily="82" charset="0"/>
              </a:rPr>
              <a:t>bluebird 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26913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80"/>
            <a:ext cx="9144000" cy="68735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6696744" cy="4464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49" y="3140968"/>
            <a:ext cx="3619500" cy="3619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5589240"/>
            <a:ext cx="3365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Showcard Gothic" pitchFamily="82" charset="0"/>
              </a:rPr>
              <a:t>ladybug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2485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9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Кароліна</dc:creator>
  <cp:lastModifiedBy>Кароліна</cp:lastModifiedBy>
  <cp:revision>4</cp:revision>
  <dcterms:created xsi:type="dcterms:W3CDTF">2014-02-25T18:26:38Z</dcterms:created>
  <dcterms:modified xsi:type="dcterms:W3CDTF">2014-02-25T19:10:50Z</dcterms:modified>
</cp:coreProperties>
</file>