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1" r:id="rId6"/>
    <p:sldId id="264" r:id="rId7"/>
    <p:sldId id="265" r:id="rId8"/>
    <p:sldId id="263" r:id="rId9"/>
    <p:sldId id="271" r:id="rId10"/>
    <p:sldId id="272" r:id="rId11"/>
    <p:sldId id="273" r:id="rId12"/>
    <p:sldId id="275" r:id="rId13"/>
    <p:sldId id="270" r:id="rId14"/>
    <p:sldId id="276" r:id="rId15"/>
    <p:sldId id="277" r:id="rId16"/>
    <p:sldId id="266" r:id="rId17"/>
    <p:sldId id="267" r:id="rId18"/>
    <p:sldId id="278" r:id="rId19"/>
    <p:sldId id="279" r:id="rId20"/>
    <p:sldId id="260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6D01-6B1C-4308-B4A3-ADF4628847CE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6EC4-B135-49AB-ACAF-A86F8DF68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28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6D01-6B1C-4308-B4A3-ADF4628847CE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6EC4-B135-49AB-ACAF-A86F8DF68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26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6D01-6B1C-4308-B4A3-ADF4628847CE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6EC4-B135-49AB-ACAF-A86F8DF68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93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6D01-6B1C-4308-B4A3-ADF4628847CE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6EC4-B135-49AB-ACAF-A86F8DF68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88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6D01-6B1C-4308-B4A3-ADF4628847CE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6EC4-B135-49AB-ACAF-A86F8DF68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77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6D01-6B1C-4308-B4A3-ADF4628847CE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6EC4-B135-49AB-ACAF-A86F8DF68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35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6D01-6B1C-4308-B4A3-ADF4628847CE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6EC4-B135-49AB-ACAF-A86F8DF68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64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6D01-6B1C-4308-B4A3-ADF4628847CE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6EC4-B135-49AB-ACAF-A86F8DF68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05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6D01-6B1C-4308-B4A3-ADF4628847CE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6EC4-B135-49AB-ACAF-A86F8DF68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37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6D01-6B1C-4308-B4A3-ADF4628847CE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588B6EC4-B135-49AB-ACAF-A86F8DF68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15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6D01-6B1C-4308-B4A3-ADF4628847CE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6EC4-B135-49AB-ACAF-A86F8DF68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06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6D01-6B1C-4308-B4A3-ADF4628847CE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6EC4-B135-49AB-ACAF-A86F8DF68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72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6D01-6B1C-4308-B4A3-ADF4628847CE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6EC4-B135-49AB-ACAF-A86F8DF68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59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6D01-6B1C-4308-B4A3-ADF4628847CE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6EC4-B135-49AB-ACAF-A86F8DF68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97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6D01-6B1C-4308-B4A3-ADF4628847CE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6EC4-B135-49AB-ACAF-A86F8DF68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13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6D01-6B1C-4308-B4A3-ADF4628847CE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6EC4-B135-49AB-ACAF-A86F8DF68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65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6D01-6B1C-4308-B4A3-ADF4628847CE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6EC4-B135-49AB-ACAF-A86F8DF68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19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C0B6D01-6B1C-4308-B4A3-ADF4628847CE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88B6EC4-B135-49AB-ACAF-A86F8DF68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23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1904" TargetMode="External"/><Relationship Id="rId2" Type="http://schemas.openxmlformats.org/officeDocument/2006/relationships/hyperlink" Target="http://uk.wikipedia.org/wiki/11_%D1%82%D1%80%D0%B0%D0%B2%D0%BD%D1%8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://uk.wikipedia.org/wiki/1989" TargetMode="External"/><Relationship Id="rId4" Type="http://schemas.openxmlformats.org/officeDocument/2006/relationships/hyperlink" Target="http://uk.wikipedia.org/wiki/23_%D1%81%D1%96%D1%87%D0%BD%D1%8F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/index.php?title=%D0%97%D0%B0%D0%B3%D0%B0%D0%B4%D0%BA%D0%B0_%D0%92%D1%96%D0%BB%D1%8C%D0%B3%D0%B5%D0%BB%D1%8C%D0%BC%D0%B0_%D0%A2%D0%B5%D0%BB%D0%BB%D1%8F&amp;action=edit&amp;redlink=1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Destino" TargetMode="External"/><Relationship Id="rId2" Type="http://schemas.openxmlformats.org/officeDocument/2006/relationships/hyperlink" Target="http://uk.wikipedia.org/wiki/The_Walt_Disney_Compan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uk.wikipedia.org/wiki/%D0%92%D0%BE%D0%BB%D1%82_%D0%94%D1%96%D1%81%D0%BD%D0%B5%D0%B9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A5%D0%A5_%D1%81%D1%82%D0%BE%D0%BB%D1%96%D1%82%D1%82%D1%8F" TargetMode="External"/><Relationship Id="rId2" Type="http://schemas.openxmlformats.org/officeDocument/2006/relationships/hyperlink" Target="http://uk.wikipedia.org/wiki/%D0%A1%D1%8E%D1%80%D1%80%D0%B5%D0%B0%D0%BB%D1%96%D1%81%D1%8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86%D1%81%D0%BF%D0%B0%D0%BD%D1%96%D1%8F" TargetMode="External"/><Relationship Id="rId2" Type="http://schemas.openxmlformats.org/officeDocument/2006/relationships/hyperlink" Target="http://uk.wikipedia.org/wiki/%D0%9A%D0%B0%D1%82%D0%B0%D0%BB%D0%BE%D0%BD%D1%96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uk.wikipedia.org/wiki/%D0%96%D0%B0%D0%BD-%D0%A4%D1%80%D0%B0%D0%BD%D1%81%D1%83%D0%B0_%D0%9C%D1%96%D0%BB%D0%BB%D0%B5" TargetMode="External"/><Relationship Id="rId4" Type="http://schemas.openxmlformats.org/officeDocument/2006/relationships/hyperlink" Target="http://uk.wikipedia.org/wiki/%D0%A4%D1%96%D0%B3%D0%B5%D1%80%D0%B0%D1%81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A4%D1%83%D1%82%D1%83%D1%80%D0%B8%D0%B7%D0%BC" TargetMode="External"/><Relationship Id="rId3" Type="http://schemas.openxmlformats.org/officeDocument/2006/relationships/hyperlink" Target="http://uk.wikipedia.org/wiki/%D0%92%D0%B5%D0%BB%D0%B0%D1%81%D0%BA%D0%B5%D1%81_%D0%94%D1%96%D1%94%D0%B3%D0%BE" TargetMode="External"/><Relationship Id="rId7" Type="http://schemas.openxmlformats.org/officeDocument/2006/relationships/hyperlink" Target="http://uk.wikipedia.org/wiki/%D0%9B%D0%B5%D0%BE%D0%BD%D0%B0%D1%80%D0%B4%D0%BE_%D0%B4%D0%B0_%D0%92%D1%96%D0%BD%D1%87%D1%96" TargetMode="External"/><Relationship Id="rId12" Type="http://schemas.openxmlformats.org/officeDocument/2006/relationships/image" Target="../media/image5.png"/><Relationship Id="rId2" Type="http://schemas.openxmlformats.org/officeDocument/2006/relationships/hyperlink" Target="http://uk.wikipedia.org/w/index.php?title=%D0%9C%D0%B0%D0%B4%D1%80%D0%B8%D0%B4%D1%81%D1%8C%D0%BA%D0%B0_%D1%85%D1%83%D0%B4%D0%BE%D0%B6%D0%BD%D1%8F_%D0%B0%D0%BA%D0%B0%D0%B4%D0%B5%D0%BC%D1%96%D1%8F&amp;action=edit&amp;redlink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%D0%9C%D1%96%D0%BA%D0%B5%D0%BB%D0%B0%D0%BD%D0%B4%D0%B6%D0%B5%D0%BB%D0%BE_%D0%91%D1%83%D0%BE%D0%BD%D0%B0%D1%80%D0%BE%D1%82%D1%82%D1%96" TargetMode="External"/><Relationship Id="rId11" Type="http://schemas.openxmlformats.org/officeDocument/2006/relationships/hyperlink" Target="http://uk.wikipedia.org/wiki/%D0%9F%D1%96%D0%BA%D0%B0%D1%81%D1%81%D0%BE_%D0%9F%D0%B0%D0%B1%D0%BB%D0%BE" TargetMode="External"/><Relationship Id="rId5" Type="http://schemas.openxmlformats.org/officeDocument/2006/relationships/hyperlink" Target="http://uk.wikipedia.org/wiki/%D0%93%D1%80%D0%B5%D0%BA%D0%BE_%D0%95%D0%BB%D1%8C" TargetMode="External"/><Relationship Id="rId10" Type="http://schemas.openxmlformats.org/officeDocument/2006/relationships/hyperlink" Target="http://uk.wikipedia.org/wiki/%D0%9A%D1%83%D0%B1%D1%96%D0%B7%D0%BC" TargetMode="External"/><Relationship Id="rId4" Type="http://schemas.openxmlformats.org/officeDocument/2006/relationships/hyperlink" Target="http://uk.wikipedia.org/wiki/%D0%93%D0%BE%D0%B9%D1%8F" TargetMode="External"/><Relationship Id="rId9" Type="http://schemas.openxmlformats.org/officeDocument/2006/relationships/hyperlink" Target="http://uk.wikipedia.org/wiki/192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uk.wikipedia.org/wiki/192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A4%D1%80%D0%BE%D0%B9%D0%B4_%D0%97%D0%B8%D2%91%D0%BC%D1%83%D0%BD%D0%B4" TargetMode="External"/><Relationship Id="rId2" Type="http://schemas.openxmlformats.org/officeDocument/2006/relationships/hyperlink" Target="http://uk.wikipedia.org/wiki/193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://uk.wikipedia.org/wiki/193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uk.wikipedia.org/wiki/%D0%93%D1%96%D1%82%D0%BB%D0%B5%D1%80_%D0%90%D0%B4%D0%BE%D0%BB%D1%8C%D1%84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Сальвадор Далі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Презентацію підготувала: учениця 11-Б класу</a:t>
            </a:r>
          </a:p>
          <a:p>
            <a:r>
              <a:rPr lang="uk-UA" dirty="0" smtClean="0"/>
              <a:t>Матюшенко Зоряна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75513" y="2103392"/>
            <a:ext cx="55394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hlinkClick r:id="rId2" tooltip="11 травня"/>
              </a:rPr>
              <a:t>11 </a:t>
            </a:r>
            <a:r>
              <a:rPr lang="ru-RU" sz="3200" dirty="0" err="1" smtClean="0">
                <a:hlinkClick r:id="rId2" tooltip="11 травня"/>
              </a:rPr>
              <a:t>травня</a:t>
            </a:r>
            <a:r>
              <a:rPr lang="ru-RU" sz="3200" dirty="0" smtClean="0"/>
              <a:t> </a:t>
            </a:r>
            <a:r>
              <a:rPr lang="ru-RU" sz="3200" dirty="0" smtClean="0">
                <a:hlinkClick r:id="rId3" tooltip="1904"/>
              </a:rPr>
              <a:t>1904</a:t>
            </a:r>
            <a:r>
              <a:rPr lang="ru-RU" sz="3200" dirty="0" smtClean="0"/>
              <a:t> — </a:t>
            </a:r>
            <a:r>
              <a:rPr lang="ru-RU" sz="3200" dirty="0" smtClean="0">
                <a:hlinkClick r:id="rId4" tooltip="23 січня"/>
              </a:rPr>
              <a:t>23 </a:t>
            </a:r>
            <a:r>
              <a:rPr lang="ru-RU" sz="3200" dirty="0" err="1" smtClean="0">
                <a:hlinkClick r:id="rId4" tooltip="23 січня"/>
              </a:rPr>
              <a:t>січня</a:t>
            </a:r>
            <a:r>
              <a:rPr lang="ru-RU" sz="3200" dirty="0" smtClean="0"/>
              <a:t> </a:t>
            </a:r>
            <a:r>
              <a:rPr lang="ru-RU" sz="3200" dirty="0" smtClean="0">
                <a:hlinkClick r:id="rId5" tooltip="1989"/>
              </a:rPr>
              <a:t>1989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0759" y="264844"/>
            <a:ext cx="3073422" cy="3073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717773" y="5111492"/>
            <a:ext cx="62020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</a:rPr>
              <a:t>«Я до </a:t>
            </a:r>
            <a:r>
              <a:rPr lang="ru-RU" sz="2400" dirty="0" err="1">
                <a:solidFill>
                  <a:srgbClr val="000000"/>
                </a:solidFill>
                <a:latin typeface="verdana" panose="020B0604030504040204" pitchFamily="34" charset="0"/>
              </a:rPr>
              <a:t>непристойності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</a:rPr>
              <a:t> люблю </a:t>
            </a:r>
            <a:r>
              <a:rPr lang="ru-RU" sz="2400" dirty="0" err="1">
                <a:solidFill>
                  <a:srgbClr val="000000"/>
                </a:solidFill>
                <a:latin typeface="verdana" panose="020B0604030504040204" pitchFamily="34" charset="0"/>
              </a:rPr>
              <a:t>життя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</a:rPr>
              <a:t>»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err="1">
                <a:solidFill>
                  <a:srgbClr val="000000"/>
                </a:solidFill>
                <a:latin typeface="verdana" panose="020B0604030504040204" pitchFamily="34" charset="0"/>
              </a:rPr>
              <a:t>Dali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04194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082" y="1537252"/>
            <a:ext cx="10003030" cy="5464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7663" y="195470"/>
            <a:ext cx="10018713" cy="1752599"/>
          </a:xfrm>
        </p:spPr>
        <p:txBody>
          <a:bodyPr/>
          <a:lstStyle/>
          <a:p>
            <a:r>
              <a:rPr lang="ru-RU" i="1" dirty="0">
                <a:hlinkClick r:id="rId3" tooltip="Загадка Вільгельма Телля (ще не написана)"/>
              </a:rPr>
              <a:t>Загадка </a:t>
            </a:r>
            <a:r>
              <a:rPr lang="ru-RU" i="1" dirty="0" err="1">
                <a:hlinkClick r:id="rId3" tooltip="Загадка Вільгельма Телля (ще не написана)"/>
              </a:rPr>
              <a:t>Вільгельма</a:t>
            </a:r>
            <a:r>
              <a:rPr lang="ru-RU" i="1" dirty="0">
                <a:hlinkClick r:id="rId3" tooltip="Загадка Вільгельма Телля (ще не написана)"/>
              </a:rPr>
              <a:t> Телля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49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460" y="32556"/>
            <a:ext cx="10018713" cy="1752599"/>
          </a:xfrm>
        </p:spPr>
        <p:txBody>
          <a:bodyPr/>
          <a:lstStyle/>
          <a:p>
            <a:r>
              <a:rPr lang="uk-UA" dirty="0" smtClean="0"/>
              <a:t>Метаморфози Нарциса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518" y="1097173"/>
            <a:ext cx="9032655" cy="5760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84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484311" y="685800"/>
            <a:ext cx="4607188" cy="576262"/>
          </a:xfrm>
        </p:spPr>
        <p:txBody>
          <a:bodyPr/>
          <a:lstStyle/>
          <a:p>
            <a:r>
              <a:rPr lang="ru-RU" dirty="0" smtClean="0"/>
              <a:t>«</a:t>
            </a:r>
            <a:r>
              <a:rPr lang="uk-UA" dirty="0" smtClean="0"/>
              <a:t>Автопортрет </a:t>
            </a:r>
            <a:r>
              <a:rPr lang="ru-RU" dirty="0" smtClean="0"/>
              <a:t>з </a:t>
            </a:r>
            <a:r>
              <a:rPr lang="ru-RU" dirty="0" err="1"/>
              <a:t>шиєю</a:t>
            </a:r>
            <a:r>
              <a:rPr lang="ru-RU" dirty="0"/>
              <a:t> в </a:t>
            </a:r>
            <a:r>
              <a:rPr lang="ru-RU" dirty="0" err="1"/>
              <a:t>стилі</a:t>
            </a:r>
            <a:r>
              <a:rPr lang="ru-RU" dirty="0"/>
              <a:t> </a:t>
            </a:r>
            <a:r>
              <a:rPr lang="ru-RU" dirty="0" err="1" smtClean="0"/>
              <a:t>Рафаеля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2597426" y="6071046"/>
            <a:ext cx="3114261" cy="54564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914400" lvl="2" indent="0">
              <a:buNone/>
            </a:pPr>
            <a:r>
              <a:rPr lang="ru-RU" sz="2800" dirty="0" err="1">
                <a:solidFill>
                  <a:srgbClr val="FF0000"/>
                </a:solidFill>
              </a:rPr>
              <a:t>І</a:t>
            </a:r>
            <a:r>
              <a:rPr lang="ru-RU" sz="2800" dirty="0" err="1" smtClean="0">
                <a:solidFill>
                  <a:srgbClr val="FF0000"/>
                </a:solidFill>
              </a:rPr>
              <a:t>мпресіонізм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493667" y="268461"/>
            <a:ext cx="4622537" cy="576262"/>
          </a:xfrm>
        </p:spPr>
        <p:txBody>
          <a:bodyPr/>
          <a:lstStyle/>
          <a:p>
            <a:r>
              <a:rPr lang="ru-RU" dirty="0"/>
              <a:t>«Венера і моряк»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6320407" y="6135986"/>
            <a:ext cx="1380877" cy="643557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 smtClean="0">
                <a:solidFill>
                  <a:srgbClr val="FF0000"/>
                </a:solidFill>
              </a:rPr>
              <a:t>Кубізм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04" y="1511288"/>
            <a:ext cx="5769489" cy="42799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800" y="797868"/>
            <a:ext cx="4091045" cy="541160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02298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439271"/>
            <a:ext cx="10018713" cy="17525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484311" y="658534"/>
            <a:ext cx="4607188" cy="576262"/>
          </a:xfrm>
        </p:spPr>
        <p:txBody>
          <a:bodyPr/>
          <a:lstStyle/>
          <a:p>
            <a:r>
              <a:rPr lang="uk-UA" sz="3600" dirty="0"/>
              <a:t>Палаючий жираф</a:t>
            </a: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744226" y="739308"/>
            <a:ext cx="4622537" cy="576262"/>
          </a:xfrm>
        </p:spPr>
        <p:txBody>
          <a:bodyPr/>
          <a:lstStyle/>
          <a:p>
            <a:r>
              <a:rPr lang="uk-UA" sz="4000" dirty="0" smtClean="0"/>
              <a:t>Сон</a:t>
            </a:r>
            <a:endParaRPr lang="ru-RU" sz="4000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64" y="1234796"/>
            <a:ext cx="4277962" cy="5582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060" y="2084773"/>
            <a:ext cx="7581940" cy="4797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олилиния 9"/>
          <p:cNvSpPr/>
          <p:nvPr/>
        </p:nvSpPr>
        <p:spPr>
          <a:xfrm>
            <a:off x="291548" y="4505739"/>
            <a:ext cx="1272209" cy="1909398"/>
          </a:xfrm>
          <a:custGeom>
            <a:avLst/>
            <a:gdLst>
              <a:gd name="connsiteX0" fmla="*/ 821635 w 1272209"/>
              <a:gd name="connsiteY0" fmla="*/ 92765 h 1909398"/>
              <a:gd name="connsiteX1" fmla="*/ 596348 w 1272209"/>
              <a:gd name="connsiteY1" fmla="*/ 106018 h 1909398"/>
              <a:gd name="connsiteX2" fmla="*/ 556591 w 1272209"/>
              <a:gd name="connsiteY2" fmla="*/ 119270 h 1909398"/>
              <a:gd name="connsiteX3" fmla="*/ 490330 w 1272209"/>
              <a:gd name="connsiteY3" fmla="*/ 185531 h 1909398"/>
              <a:gd name="connsiteX4" fmla="*/ 424069 w 1272209"/>
              <a:gd name="connsiteY4" fmla="*/ 251791 h 1909398"/>
              <a:gd name="connsiteX5" fmla="*/ 397565 w 1272209"/>
              <a:gd name="connsiteY5" fmla="*/ 278296 h 1909398"/>
              <a:gd name="connsiteX6" fmla="*/ 331304 w 1272209"/>
              <a:gd name="connsiteY6" fmla="*/ 331304 h 1909398"/>
              <a:gd name="connsiteX7" fmla="*/ 291548 w 1272209"/>
              <a:gd name="connsiteY7" fmla="*/ 410818 h 1909398"/>
              <a:gd name="connsiteX8" fmla="*/ 278295 w 1272209"/>
              <a:gd name="connsiteY8" fmla="*/ 450574 h 1909398"/>
              <a:gd name="connsiteX9" fmla="*/ 251791 w 1272209"/>
              <a:gd name="connsiteY9" fmla="*/ 490331 h 1909398"/>
              <a:gd name="connsiteX10" fmla="*/ 225287 w 1272209"/>
              <a:gd name="connsiteY10" fmla="*/ 569844 h 1909398"/>
              <a:gd name="connsiteX11" fmla="*/ 212035 w 1272209"/>
              <a:gd name="connsiteY11" fmla="*/ 609600 h 1909398"/>
              <a:gd name="connsiteX12" fmla="*/ 185530 w 1272209"/>
              <a:gd name="connsiteY12" fmla="*/ 636104 h 1909398"/>
              <a:gd name="connsiteX13" fmla="*/ 172278 w 1272209"/>
              <a:gd name="connsiteY13" fmla="*/ 675861 h 1909398"/>
              <a:gd name="connsiteX14" fmla="*/ 145774 w 1272209"/>
              <a:gd name="connsiteY14" fmla="*/ 781878 h 1909398"/>
              <a:gd name="connsiteX15" fmla="*/ 119269 w 1272209"/>
              <a:gd name="connsiteY15" fmla="*/ 808383 h 1909398"/>
              <a:gd name="connsiteX16" fmla="*/ 106017 w 1272209"/>
              <a:gd name="connsiteY16" fmla="*/ 861391 h 1909398"/>
              <a:gd name="connsiteX17" fmla="*/ 79513 w 1272209"/>
              <a:gd name="connsiteY17" fmla="*/ 887896 h 1909398"/>
              <a:gd name="connsiteX18" fmla="*/ 53009 w 1272209"/>
              <a:gd name="connsiteY18" fmla="*/ 993913 h 1909398"/>
              <a:gd name="connsiteX19" fmla="*/ 26504 w 1272209"/>
              <a:gd name="connsiteY19" fmla="*/ 1020418 h 1909398"/>
              <a:gd name="connsiteX20" fmla="*/ 13252 w 1272209"/>
              <a:gd name="connsiteY20" fmla="*/ 1099931 h 1909398"/>
              <a:gd name="connsiteX21" fmla="*/ 0 w 1272209"/>
              <a:gd name="connsiteY21" fmla="*/ 1152939 h 1909398"/>
              <a:gd name="connsiteX22" fmla="*/ 13252 w 1272209"/>
              <a:gd name="connsiteY22" fmla="*/ 1391478 h 1909398"/>
              <a:gd name="connsiteX23" fmla="*/ 53009 w 1272209"/>
              <a:gd name="connsiteY23" fmla="*/ 1510748 h 1909398"/>
              <a:gd name="connsiteX24" fmla="*/ 66261 w 1272209"/>
              <a:gd name="connsiteY24" fmla="*/ 1550504 h 1909398"/>
              <a:gd name="connsiteX25" fmla="*/ 92765 w 1272209"/>
              <a:gd name="connsiteY25" fmla="*/ 1590261 h 1909398"/>
              <a:gd name="connsiteX26" fmla="*/ 132522 w 1272209"/>
              <a:gd name="connsiteY26" fmla="*/ 1656522 h 1909398"/>
              <a:gd name="connsiteX27" fmla="*/ 212035 w 1272209"/>
              <a:gd name="connsiteY27" fmla="*/ 1762539 h 1909398"/>
              <a:gd name="connsiteX28" fmla="*/ 238539 w 1272209"/>
              <a:gd name="connsiteY28" fmla="*/ 1789044 h 1909398"/>
              <a:gd name="connsiteX29" fmla="*/ 318052 w 1272209"/>
              <a:gd name="connsiteY29" fmla="*/ 1842052 h 1909398"/>
              <a:gd name="connsiteX30" fmla="*/ 384313 w 1272209"/>
              <a:gd name="connsiteY30" fmla="*/ 1881809 h 1909398"/>
              <a:gd name="connsiteX31" fmla="*/ 424069 w 1272209"/>
              <a:gd name="connsiteY31" fmla="*/ 1908313 h 1909398"/>
              <a:gd name="connsiteX32" fmla="*/ 569843 w 1272209"/>
              <a:gd name="connsiteY32" fmla="*/ 1881809 h 1909398"/>
              <a:gd name="connsiteX33" fmla="*/ 636104 w 1272209"/>
              <a:gd name="connsiteY33" fmla="*/ 1828800 h 1909398"/>
              <a:gd name="connsiteX34" fmla="*/ 662609 w 1272209"/>
              <a:gd name="connsiteY34" fmla="*/ 1802296 h 1909398"/>
              <a:gd name="connsiteX35" fmla="*/ 702365 w 1272209"/>
              <a:gd name="connsiteY35" fmla="*/ 1789044 h 1909398"/>
              <a:gd name="connsiteX36" fmla="*/ 728869 w 1272209"/>
              <a:gd name="connsiteY36" fmla="*/ 1762539 h 1909398"/>
              <a:gd name="connsiteX37" fmla="*/ 808382 w 1272209"/>
              <a:gd name="connsiteY37" fmla="*/ 1709531 h 1909398"/>
              <a:gd name="connsiteX38" fmla="*/ 848139 w 1272209"/>
              <a:gd name="connsiteY38" fmla="*/ 1683026 h 1909398"/>
              <a:gd name="connsiteX39" fmla="*/ 887895 w 1272209"/>
              <a:gd name="connsiteY39" fmla="*/ 1656522 h 1909398"/>
              <a:gd name="connsiteX40" fmla="*/ 940904 w 1272209"/>
              <a:gd name="connsiteY40" fmla="*/ 1603513 h 1909398"/>
              <a:gd name="connsiteX41" fmla="*/ 993913 w 1272209"/>
              <a:gd name="connsiteY41" fmla="*/ 1550504 h 1909398"/>
              <a:gd name="connsiteX42" fmla="*/ 1020417 w 1272209"/>
              <a:gd name="connsiteY42" fmla="*/ 1497496 h 1909398"/>
              <a:gd name="connsiteX43" fmla="*/ 1033669 w 1272209"/>
              <a:gd name="connsiteY43" fmla="*/ 1457739 h 1909398"/>
              <a:gd name="connsiteX44" fmla="*/ 1086678 w 1272209"/>
              <a:gd name="connsiteY44" fmla="*/ 1378226 h 1909398"/>
              <a:gd name="connsiteX45" fmla="*/ 1113182 w 1272209"/>
              <a:gd name="connsiteY45" fmla="*/ 1338470 h 1909398"/>
              <a:gd name="connsiteX46" fmla="*/ 1166191 w 1272209"/>
              <a:gd name="connsiteY46" fmla="*/ 1272209 h 1909398"/>
              <a:gd name="connsiteX47" fmla="*/ 1179443 w 1272209"/>
              <a:gd name="connsiteY47" fmla="*/ 1232452 h 1909398"/>
              <a:gd name="connsiteX48" fmla="*/ 1219200 w 1272209"/>
              <a:gd name="connsiteY48" fmla="*/ 1139687 h 1909398"/>
              <a:gd name="connsiteX49" fmla="*/ 1232452 w 1272209"/>
              <a:gd name="connsiteY49" fmla="*/ 1046922 h 1909398"/>
              <a:gd name="connsiteX50" fmla="*/ 1245704 w 1272209"/>
              <a:gd name="connsiteY50" fmla="*/ 927652 h 1909398"/>
              <a:gd name="connsiteX51" fmla="*/ 1272209 w 1272209"/>
              <a:gd name="connsiteY51" fmla="*/ 715618 h 1909398"/>
              <a:gd name="connsiteX52" fmla="*/ 1258956 w 1272209"/>
              <a:gd name="connsiteY52" fmla="*/ 344557 h 1909398"/>
              <a:gd name="connsiteX53" fmla="*/ 1232452 w 1272209"/>
              <a:gd name="connsiteY53" fmla="*/ 265044 h 1909398"/>
              <a:gd name="connsiteX54" fmla="*/ 1179443 w 1272209"/>
              <a:gd name="connsiteY54" fmla="*/ 198783 h 1909398"/>
              <a:gd name="connsiteX55" fmla="*/ 1073426 w 1272209"/>
              <a:gd name="connsiteY55" fmla="*/ 106018 h 1909398"/>
              <a:gd name="connsiteX56" fmla="*/ 1020417 w 1272209"/>
              <a:gd name="connsiteY56" fmla="*/ 53009 h 1909398"/>
              <a:gd name="connsiteX57" fmla="*/ 993913 w 1272209"/>
              <a:gd name="connsiteY57" fmla="*/ 26504 h 1909398"/>
              <a:gd name="connsiteX58" fmla="*/ 914400 w 1272209"/>
              <a:gd name="connsiteY58" fmla="*/ 0 h 1909398"/>
              <a:gd name="connsiteX59" fmla="*/ 781878 w 1272209"/>
              <a:gd name="connsiteY59" fmla="*/ 13252 h 1909398"/>
              <a:gd name="connsiteX60" fmla="*/ 755374 w 1272209"/>
              <a:gd name="connsiteY60" fmla="*/ 39757 h 1909398"/>
              <a:gd name="connsiteX61" fmla="*/ 715617 w 1272209"/>
              <a:gd name="connsiteY61" fmla="*/ 53009 h 1909398"/>
              <a:gd name="connsiteX62" fmla="*/ 689113 w 1272209"/>
              <a:gd name="connsiteY62" fmla="*/ 92765 h 1909398"/>
              <a:gd name="connsiteX63" fmla="*/ 583095 w 1272209"/>
              <a:gd name="connsiteY63" fmla="*/ 172278 h 1909398"/>
              <a:gd name="connsiteX64" fmla="*/ 583095 w 1272209"/>
              <a:gd name="connsiteY64" fmla="*/ 185531 h 1909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272209" h="1909398">
                <a:moveTo>
                  <a:pt x="821635" y="92765"/>
                </a:moveTo>
                <a:cubicBezTo>
                  <a:pt x="746539" y="97183"/>
                  <a:pt x="671200" y="98533"/>
                  <a:pt x="596348" y="106018"/>
                </a:cubicBezTo>
                <a:cubicBezTo>
                  <a:pt x="582448" y="107408"/>
                  <a:pt x="567766" y="110889"/>
                  <a:pt x="556591" y="119270"/>
                </a:cubicBezTo>
                <a:cubicBezTo>
                  <a:pt x="531602" y="138011"/>
                  <a:pt x="512417" y="163444"/>
                  <a:pt x="490330" y="185531"/>
                </a:cubicBezTo>
                <a:lnTo>
                  <a:pt x="424069" y="251791"/>
                </a:lnTo>
                <a:cubicBezTo>
                  <a:pt x="415234" y="260626"/>
                  <a:pt x="407961" y="271365"/>
                  <a:pt x="397565" y="278296"/>
                </a:cubicBezTo>
                <a:cubicBezTo>
                  <a:pt x="347413" y="311731"/>
                  <a:pt x="369071" y="293538"/>
                  <a:pt x="331304" y="331304"/>
                </a:cubicBezTo>
                <a:cubicBezTo>
                  <a:pt x="297998" y="431224"/>
                  <a:pt x="342923" y="308069"/>
                  <a:pt x="291548" y="410818"/>
                </a:cubicBezTo>
                <a:cubicBezTo>
                  <a:pt x="285301" y="423312"/>
                  <a:pt x="284542" y="438080"/>
                  <a:pt x="278295" y="450574"/>
                </a:cubicBezTo>
                <a:cubicBezTo>
                  <a:pt x="271172" y="464820"/>
                  <a:pt x="258260" y="475777"/>
                  <a:pt x="251791" y="490331"/>
                </a:cubicBezTo>
                <a:cubicBezTo>
                  <a:pt x="240444" y="515861"/>
                  <a:pt x="234122" y="543340"/>
                  <a:pt x="225287" y="569844"/>
                </a:cubicBezTo>
                <a:cubicBezTo>
                  <a:pt x="220870" y="583096"/>
                  <a:pt x="221913" y="599723"/>
                  <a:pt x="212035" y="609600"/>
                </a:cubicBezTo>
                <a:lnTo>
                  <a:pt x="185530" y="636104"/>
                </a:lnTo>
                <a:cubicBezTo>
                  <a:pt x="181113" y="649356"/>
                  <a:pt x="175953" y="662384"/>
                  <a:pt x="172278" y="675861"/>
                </a:cubicBezTo>
                <a:cubicBezTo>
                  <a:pt x="162694" y="711004"/>
                  <a:pt x="171531" y="756121"/>
                  <a:pt x="145774" y="781878"/>
                </a:cubicBezTo>
                <a:lnTo>
                  <a:pt x="119269" y="808383"/>
                </a:lnTo>
                <a:cubicBezTo>
                  <a:pt x="114852" y="826052"/>
                  <a:pt x="114162" y="845101"/>
                  <a:pt x="106017" y="861391"/>
                </a:cubicBezTo>
                <a:cubicBezTo>
                  <a:pt x="100429" y="872566"/>
                  <a:pt x="84435" y="876412"/>
                  <a:pt x="79513" y="887896"/>
                </a:cubicBezTo>
                <a:cubicBezTo>
                  <a:pt x="65264" y="921146"/>
                  <a:pt x="72304" y="961756"/>
                  <a:pt x="53009" y="993913"/>
                </a:cubicBezTo>
                <a:cubicBezTo>
                  <a:pt x="46581" y="1004627"/>
                  <a:pt x="35339" y="1011583"/>
                  <a:pt x="26504" y="1020418"/>
                </a:cubicBezTo>
                <a:cubicBezTo>
                  <a:pt x="22087" y="1046922"/>
                  <a:pt x="18522" y="1073583"/>
                  <a:pt x="13252" y="1099931"/>
                </a:cubicBezTo>
                <a:cubicBezTo>
                  <a:pt x="9680" y="1117790"/>
                  <a:pt x="0" y="1134726"/>
                  <a:pt x="0" y="1152939"/>
                </a:cubicBezTo>
                <a:cubicBezTo>
                  <a:pt x="0" y="1232575"/>
                  <a:pt x="3375" y="1312457"/>
                  <a:pt x="13252" y="1391478"/>
                </a:cubicBezTo>
                <a:cubicBezTo>
                  <a:pt x="13253" y="1391489"/>
                  <a:pt x="46381" y="1490865"/>
                  <a:pt x="53009" y="1510748"/>
                </a:cubicBezTo>
                <a:cubicBezTo>
                  <a:pt x="57426" y="1524000"/>
                  <a:pt x="58513" y="1538881"/>
                  <a:pt x="66261" y="1550504"/>
                </a:cubicBezTo>
                <a:cubicBezTo>
                  <a:pt x="75096" y="1563756"/>
                  <a:pt x="85642" y="1576015"/>
                  <a:pt x="92765" y="1590261"/>
                </a:cubicBezTo>
                <a:cubicBezTo>
                  <a:pt x="127170" y="1659072"/>
                  <a:pt x="80753" y="1604755"/>
                  <a:pt x="132522" y="1656522"/>
                </a:cubicBezTo>
                <a:cubicBezTo>
                  <a:pt x="155652" y="1725911"/>
                  <a:pt x="135896" y="1686399"/>
                  <a:pt x="212035" y="1762539"/>
                </a:cubicBezTo>
                <a:cubicBezTo>
                  <a:pt x="220870" y="1771374"/>
                  <a:pt x="228143" y="1782113"/>
                  <a:pt x="238539" y="1789044"/>
                </a:cubicBezTo>
                <a:cubicBezTo>
                  <a:pt x="265043" y="1806713"/>
                  <a:pt x="295528" y="1819527"/>
                  <a:pt x="318052" y="1842052"/>
                </a:cubicBezTo>
                <a:cubicBezTo>
                  <a:pt x="354433" y="1878435"/>
                  <a:pt x="332703" y="1864606"/>
                  <a:pt x="384313" y="1881809"/>
                </a:cubicBezTo>
                <a:cubicBezTo>
                  <a:pt x="397565" y="1890644"/>
                  <a:pt x="408207" y="1906871"/>
                  <a:pt x="424069" y="1908313"/>
                </a:cubicBezTo>
                <a:cubicBezTo>
                  <a:pt x="482939" y="1913665"/>
                  <a:pt x="520230" y="1898347"/>
                  <a:pt x="569843" y="1881809"/>
                </a:cubicBezTo>
                <a:cubicBezTo>
                  <a:pt x="633835" y="1817817"/>
                  <a:pt x="552522" y="1895664"/>
                  <a:pt x="636104" y="1828800"/>
                </a:cubicBezTo>
                <a:cubicBezTo>
                  <a:pt x="645860" y="1820995"/>
                  <a:pt x="651895" y="1808724"/>
                  <a:pt x="662609" y="1802296"/>
                </a:cubicBezTo>
                <a:cubicBezTo>
                  <a:pt x="674587" y="1795109"/>
                  <a:pt x="689113" y="1793461"/>
                  <a:pt x="702365" y="1789044"/>
                </a:cubicBezTo>
                <a:cubicBezTo>
                  <a:pt x="711200" y="1780209"/>
                  <a:pt x="718874" y="1770036"/>
                  <a:pt x="728869" y="1762539"/>
                </a:cubicBezTo>
                <a:cubicBezTo>
                  <a:pt x="754352" y="1743426"/>
                  <a:pt x="781878" y="1727200"/>
                  <a:pt x="808382" y="1709531"/>
                </a:cubicBezTo>
                <a:lnTo>
                  <a:pt x="848139" y="1683026"/>
                </a:lnTo>
                <a:cubicBezTo>
                  <a:pt x="861391" y="1674191"/>
                  <a:pt x="876633" y="1667784"/>
                  <a:pt x="887895" y="1656522"/>
                </a:cubicBezTo>
                <a:lnTo>
                  <a:pt x="940904" y="1603513"/>
                </a:lnTo>
                <a:lnTo>
                  <a:pt x="993913" y="1550504"/>
                </a:lnTo>
                <a:cubicBezTo>
                  <a:pt x="1002748" y="1532835"/>
                  <a:pt x="1012635" y="1515654"/>
                  <a:pt x="1020417" y="1497496"/>
                </a:cubicBezTo>
                <a:cubicBezTo>
                  <a:pt x="1025920" y="1484656"/>
                  <a:pt x="1026885" y="1469950"/>
                  <a:pt x="1033669" y="1457739"/>
                </a:cubicBezTo>
                <a:cubicBezTo>
                  <a:pt x="1049139" y="1429893"/>
                  <a:pt x="1069008" y="1404730"/>
                  <a:pt x="1086678" y="1378226"/>
                </a:cubicBezTo>
                <a:cubicBezTo>
                  <a:pt x="1095513" y="1364974"/>
                  <a:pt x="1101920" y="1349732"/>
                  <a:pt x="1113182" y="1338470"/>
                </a:cubicBezTo>
                <a:cubicBezTo>
                  <a:pt x="1150949" y="1300703"/>
                  <a:pt x="1132756" y="1322361"/>
                  <a:pt x="1166191" y="1272209"/>
                </a:cubicBezTo>
                <a:cubicBezTo>
                  <a:pt x="1170608" y="1258957"/>
                  <a:pt x="1173940" y="1245292"/>
                  <a:pt x="1179443" y="1232452"/>
                </a:cubicBezTo>
                <a:cubicBezTo>
                  <a:pt x="1228571" y="1117822"/>
                  <a:pt x="1188122" y="1232925"/>
                  <a:pt x="1219200" y="1139687"/>
                </a:cubicBezTo>
                <a:cubicBezTo>
                  <a:pt x="1223617" y="1108765"/>
                  <a:pt x="1228578" y="1077916"/>
                  <a:pt x="1232452" y="1046922"/>
                </a:cubicBezTo>
                <a:cubicBezTo>
                  <a:pt x="1237413" y="1007230"/>
                  <a:pt x="1240417" y="967302"/>
                  <a:pt x="1245704" y="927652"/>
                </a:cubicBezTo>
                <a:cubicBezTo>
                  <a:pt x="1278589" y="681014"/>
                  <a:pt x="1235904" y="1078648"/>
                  <a:pt x="1272209" y="715618"/>
                </a:cubicBezTo>
                <a:cubicBezTo>
                  <a:pt x="1267791" y="591931"/>
                  <a:pt x="1269834" y="467844"/>
                  <a:pt x="1258956" y="344557"/>
                </a:cubicBezTo>
                <a:cubicBezTo>
                  <a:pt x="1256500" y="316727"/>
                  <a:pt x="1252207" y="284800"/>
                  <a:pt x="1232452" y="265044"/>
                </a:cubicBezTo>
                <a:cubicBezTo>
                  <a:pt x="1129097" y="161685"/>
                  <a:pt x="1296488" y="332548"/>
                  <a:pt x="1179443" y="198783"/>
                </a:cubicBezTo>
                <a:cubicBezTo>
                  <a:pt x="1054715" y="56238"/>
                  <a:pt x="1163241" y="183003"/>
                  <a:pt x="1073426" y="106018"/>
                </a:cubicBezTo>
                <a:cubicBezTo>
                  <a:pt x="1054453" y="89756"/>
                  <a:pt x="1038087" y="70679"/>
                  <a:pt x="1020417" y="53009"/>
                </a:cubicBezTo>
                <a:cubicBezTo>
                  <a:pt x="1011582" y="44174"/>
                  <a:pt x="1005766" y="30455"/>
                  <a:pt x="993913" y="26504"/>
                </a:cubicBezTo>
                <a:lnTo>
                  <a:pt x="914400" y="0"/>
                </a:lnTo>
                <a:cubicBezTo>
                  <a:pt x="870226" y="4417"/>
                  <a:pt x="824947" y="2485"/>
                  <a:pt x="781878" y="13252"/>
                </a:cubicBezTo>
                <a:cubicBezTo>
                  <a:pt x="769757" y="16282"/>
                  <a:pt x="766088" y="33329"/>
                  <a:pt x="755374" y="39757"/>
                </a:cubicBezTo>
                <a:cubicBezTo>
                  <a:pt x="743396" y="46944"/>
                  <a:pt x="728869" y="48592"/>
                  <a:pt x="715617" y="53009"/>
                </a:cubicBezTo>
                <a:cubicBezTo>
                  <a:pt x="706782" y="66261"/>
                  <a:pt x="701099" y="82277"/>
                  <a:pt x="689113" y="92765"/>
                </a:cubicBezTo>
                <a:cubicBezTo>
                  <a:pt x="669242" y="110152"/>
                  <a:pt x="604654" y="139941"/>
                  <a:pt x="583095" y="172278"/>
                </a:cubicBezTo>
                <a:cubicBezTo>
                  <a:pt x="580644" y="175954"/>
                  <a:pt x="583095" y="181113"/>
                  <a:pt x="583095" y="185531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32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84311" y="1624942"/>
            <a:ext cx="4925786" cy="576262"/>
          </a:xfrm>
        </p:spPr>
        <p:txBody>
          <a:bodyPr/>
          <a:lstStyle/>
          <a:p>
            <a:r>
              <a:rPr lang="ru-RU" b="1" dirty="0" smtClean="0"/>
              <a:t>«</a:t>
            </a:r>
            <a:r>
              <a:rPr lang="ru-RU" b="1" dirty="0" err="1" smtClean="0"/>
              <a:t>Хімік</a:t>
            </a:r>
            <a:r>
              <a:rPr lang="ru-RU" b="1" dirty="0" smtClean="0"/>
              <a:t> </a:t>
            </a:r>
            <a:r>
              <a:rPr lang="ru-RU" b="1" dirty="0" err="1"/>
              <a:t>Ампурдана</a:t>
            </a:r>
            <a:r>
              <a:rPr lang="ru-RU" b="1" dirty="0"/>
              <a:t> в </a:t>
            </a:r>
            <a:r>
              <a:rPr lang="ru-RU" b="1" dirty="0" err="1"/>
              <a:t>пошуках</a:t>
            </a:r>
            <a:r>
              <a:rPr lang="ru-RU" b="1" dirty="0"/>
              <a:t> абсолютно </a:t>
            </a:r>
            <a:r>
              <a:rPr lang="ru-RU" b="1" dirty="0" err="1" smtClean="0"/>
              <a:t>нічого</a:t>
            </a:r>
            <a:r>
              <a:rPr lang="ru-RU" b="1" dirty="0" smtClean="0"/>
              <a:t>»</a:t>
            </a:r>
            <a:endParaRPr lang="ru-RU" b="1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052765" y="397669"/>
            <a:ext cx="4622537" cy="576262"/>
          </a:xfrm>
        </p:spPr>
        <p:txBody>
          <a:bodyPr/>
          <a:lstStyle/>
          <a:p>
            <a:r>
              <a:rPr lang="ru-RU" b="1" dirty="0" err="1" smtClean="0"/>
              <a:t>Примарниий</a:t>
            </a:r>
            <a:r>
              <a:rPr lang="ru-RU" b="1" dirty="0" smtClean="0"/>
              <a:t> </a:t>
            </a:r>
            <a:r>
              <a:rPr lang="ru-RU" b="1" dirty="0" err="1"/>
              <a:t>візок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461" y="1340282"/>
            <a:ext cx="5342985" cy="4755718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63" y="1624942"/>
            <a:ext cx="5318953" cy="470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0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1378227"/>
          </a:xfrm>
        </p:spPr>
        <p:txBody>
          <a:bodyPr>
            <a:normAutofit/>
          </a:bodyPr>
          <a:lstStyle/>
          <a:p>
            <a:r>
              <a:rPr lang="ru-RU" b="1" dirty="0"/>
              <a:t>"</a:t>
            </a:r>
            <a:r>
              <a:rPr lang="ru-RU" b="1" dirty="0" err="1"/>
              <a:t>Привид</a:t>
            </a:r>
            <a:r>
              <a:rPr lang="ru-RU" b="1" dirty="0"/>
              <a:t> </a:t>
            </a:r>
            <a:r>
              <a:rPr lang="ru-RU" b="1" dirty="0" err="1"/>
              <a:t>сексуальної</a:t>
            </a:r>
            <a:r>
              <a:rPr lang="ru-RU" b="1" dirty="0"/>
              <a:t> </a:t>
            </a:r>
            <a:r>
              <a:rPr lang="ru-RU" b="1" dirty="0" err="1"/>
              <a:t>привабливості</a:t>
            </a:r>
            <a:r>
              <a:rPr lang="ru-RU" b="1" dirty="0"/>
              <a:t> "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7156174" y="1099931"/>
            <a:ext cx="4346849" cy="53803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Ю</a:t>
            </a:r>
            <a:r>
              <a:rPr lang="ru-RU" dirty="0" err="1" smtClean="0"/>
              <a:t>ний</a:t>
            </a:r>
            <a:r>
              <a:rPr lang="ru-RU" dirty="0" smtClean="0"/>
              <a:t> </a:t>
            </a:r>
            <a:r>
              <a:rPr lang="ru-RU" dirty="0" err="1" smtClean="0"/>
              <a:t>Далі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матроському</a:t>
            </a:r>
            <a:r>
              <a:rPr lang="ru-RU" dirty="0"/>
              <a:t> костюмчику на </a:t>
            </a:r>
            <a:r>
              <a:rPr lang="ru-RU" dirty="0" err="1"/>
              <a:t>тлі</a:t>
            </a:r>
            <a:r>
              <a:rPr lang="ru-RU" dirty="0"/>
              <a:t> </a:t>
            </a:r>
            <a:r>
              <a:rPr lang="ru-RU" dirty="0" err="1"/>
              <a:t>знайомого</a:t>
            </a:r>
            <a:r>
              <a:rPr lang="ru-RU" dirty="0"/>
              <a:t> пейзажу </a:t>
            </a:r>
            <a:r>
              <a:rPr lang="ru-RU" dirty="0" err="1"/>
              <a:t>Коста</a:t>
            </a:r>
            <a:r>
              <a:rPr lang="ru-RU" dirty="0"/>
              <a:t> Брава дивиться на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стоїть</a:t>
            </a:r>
            <a:r>
              <a:rPr lang="ru-RU" dirty="0"/>
              <a:t> на </a:t>
            </a:r>
            <a:r>
              <a:rPr lang="ru-RU" dirty="0" err="1"/>
              <a:t>колінах</a:t>
            </a:r>
            <a:r>
              <a:rPr lang="ru-RU" dirty="0"/>
              <a:t> і </a:t>
            </a:r>
            <a:r>
              <a:rPr lang="ru-RU" dirty="0" err="1"/>
              <a:t>підтримувану</a:t>
            </a:r>
            <a:r>
              <a:rPr lang="ru-RU" dirty="0"/>
              <a:t> </a:t>
            </a:r>
            <a:r>
              <a:rPr lang="ru-RU" dirty="0" err="1"/>
              <a:t>милицями</a:t>
            </a:r>
            <a:r>
              <a:rPr lang="ru-RU" dirty="0"/>
              <a:t> </a:t>
            </a:r>
            <a:r>
              <a:rPr lang="ru-RU" dirty="0" err="1"/>
              <a:t>жіночу</a:t>
            </a:r>
            <a:r>
              <a:rPr lang="ru-RU" dirty="0"/>
              <a:t> </a:t>
            </a:r>
            <a:r>
              <a:rPr lang="ru-RU" dirty="0" err="1"/>
              <a:t>фігуру</a:t>
            </a:r>
            <a:r>
              <a:rPr lang="ru-RU" dirty="0"/>
              <a:t>, грудей і </a:t>
            </a:r>
            <a:r>
              <a:rPr lang="ru-RU" dirty="0" err="1"/>
              <a:t>живіт</a:t>
            </a:r>
            <a:r>
              <a:rPr lang="ru-RU" dirty="0"/>
              <a:t>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зроблені</a:t>
            </a:r>
            <a:r>
              <a:rPr lang="ru-RU" dirty="0"/>
              <a:t> з </a:t>
            </a:r>
            <a:r>
              <a:rPr lang="ru-RU" dirty="0" err="1"/>
              <a:t>сірих</a:t>
            </a:r>
            <a:r>
              <a:rPr lang="ru-RU" dirty="0"/>
              <a:t> </a:t>
            </a:r>
            <a:r>
              <a:rPr lang="ru-RU" dirty="0" err="1"/>
              <a:t>кам'яних</a:t>
            </a:r>
            <a:r>
              <a:rPr lang="ru-RU" dirty="0"/>
              <a:t> </a:t>
            </a:r>
            <a:r>
              <a:rPr lang="ru-RU" dirty="0" err="1"/>
              <a:t>мішків</a:t>
            </a:r>
            <a:r>
              <a:rPr lang="ru-RU" dirty="0"/>
              <a:t>. Голова </a:t>
            </a:r>
            <a:r>
              <a:rPr lang="ru-RU" dirty="0" err="1"/>
              <a:t>жінки</a:t>
            </a:r>
            <a:r>
              <a:rPr lang="ru-RU" dirty="0"/>
              <a:t> переходить в </a:t>
            </a:r>
            <a:r>
              <a:rPr lang="ru-RU" dirty="0" err="1"/>
              <a:t>стрімчак</a:t>
            </a:r>
            <a:r>
              <a:rPr lang="ru-RU" dirty="0"/>
              <a:t> </a:t>
            </a:r>
            <a:r>
              <a:rPr lang="ru-RU" dirty="0" err="1"/>
              <a:t>позаду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352" y="978720"/>
            <a:ext cx="4308788" cy="587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477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927652" y="2438399"/>
            <a:ext cx="10575371" cy="335280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dirty="0"/>
              <a:t> </a:t>
            </a:r>
            <a:r>
              <a:rPr lang="ru-RU" sz="2800" dirty="0" err="1"/>
              <a:t>Енріке</a:t>
            </a:r>
            <a:r>
              <a:rPr lang="ru-RU" sz="2800" dirty="0"/>
              <a:t> </a:t>
            </a:r>
            <a:r>
              <a:rPr lang="ru-RU" sz="2800" dirty="0" err="1"/>
              <a:t>Бернат</a:t>
            </a:r>
            <a:r>
              <a:rPr lang="ru-RU" sz="2800" dirty="0"/>
              <a:t> </a:t>
            </a:r>
            <a:r>
              <a:rPr lang="ru-RU" sz="2800" dirty="0" err="1"/>
              <a:t>звернувся</a:t>
            </a:r>
            <a:r>
              <a:rPr lang="ru-RU" sz="2800" dirty="0"/>
              <a:t> до </a:t>
            </a:r>
            <a:r>
              <a:rPr lang="ru-RU" sz="2800" dirty="0" err="1"/>
              <a:t>свого</a:t>
            </a:r>
            <a:r>
              <a:rPr lang="ru-RU" sz="2800" dirty="0"/>
              <a:t> земляка Сальвадора </a:t>
            </a:r>
            <a:r>
              <a:rPr lang="ru-RU" sz="2800" dirty="0" err="1"/>
              <a:t>Далі</a:t>
            </a:r>
            <a:r>
              <a:rPr lang="ru-RU" sz="2800" dirty="0"/>
              <a:t> з </a:t>
            </a:r>
            <a:r>
              <a:rPr lang="ru-RU" sz="2800" dirty="0" err="1"/>
              <a:t>проханням</a:t>
            </a:r>
            <a:r>
              <a:rPr lang="ru-RU" sz="2800" dirty="0"/>
              <a:t> </a:t>
            </a:r>
            <a:r>
              <a:rPr lang="ru-RU" sz="2800" dirty="0" err="1"/>
              <a:t>намалювати</a:t>
            </a:r>
            <a:r>
              <a:rPr lang="ru-RU" sz="2800" dirty="0"/>
              <a:t> </a:t>
            </a:r>
            <a:r>
              <a:rPr lang="ru-RU" sz="2800" dirty="0" err="1"/>
              <a:t>щось</a:t>
            </a:r>
            <a:r>
              <a:rPr lang="ru-RU" sz="2800" dirty="0"/>
              <a:t> </a:t>
            </a:r>
            <a:r>
              <a:rPr lang="ru-RU" sz="2800" dirty="0" err="1"/>
              <a:t>таке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буде добре </a:t>
            </a:r>
            <a:r>
              <a:rPr lang="ru-RU" sz="2800" dirty="0" err="1" smtClean="0"/>
              <a:t>запам'ятовуватися</a:t>
            </a:r>
            <a:r>
              <a:rPr lang="ru-RU" sz="2800" dirty="0" smtClean="0"/>
              <a:t>. </a:t>
            </a:r>
            <a:r>
              <a:rPr lang="ru-RU" sz="2800" dirty="0" err="1"/>
              <a:t>Геніальний</a:t>
            </a:r>
            <a:r>
              <a:rPr lang="ru-RU" sz="2800" dirty="0"/>
              <a:t> художник думав </a:t>
            </a:r>
            <a:r>
              <a:rPr lang="ru-RU" sz="2800" dirty="0" err="1"/>
              <a:t>недовго</a:t>
            </a:r>
            <a:r>
              <a:rPr lang="ru-RU" sz="2800" dirty="0"/>
              <a:t> і </a:t>
            </a:r>
            <a:r>
              <a:rPr lang="ru-RU" sz="2800" dirty="0" err="1"/>
              <a:t>менше</a:t>
            </a:r>
            <a:r>
              <a:rPr lang="ru-RU" sz="2800" dirty="0"/>
              <a:t>, </a:t>
            </a:r>
            <a:r>
              <a:rPr lang="ru-RU" sz="2800" dirty="0" err="1"/>
              <a:t>ніж</a:t>
            </a:r>
            <a:r>
              <a:rPr lang="ru-RU" sz="2800" dirty="0"/>
              <a:t> за годину, накидав </a:t>
            </a:r>
            <a:r>
              <a:rPr lang="ru-RU" sz="2800" dirty="0" err="1"/>
              <a:t>йому</a:t>
            </a:r>
            <a:r>
              <a:rPr lang="ru-RU" sz="2800" dirty="0"/>
              <a:t> картинку, де </a:t>
            </a:r>
            <a:r>
              <a:rPr lang="ru-RU" sz="2800" dirty="0" err="1"/>
              <a:t>була</a:t>
            </a:r>
            <a:r>
              <a:rPr lang="ru-RU" sz="2800" dirty="0"/>
              <a:t> </a:t>
            </a:r>
            <a:r>
              <a:rPr lang="ru-RU" sz="2800" dirty="0" err="1"/>
              <a:t>зображена</a:t>
            </a:r>
            <a:r>
              <a:rPr lang="ru-RU" sz="2800" dirty="0"/>
              <a:t> ромашка «Чупа </a:t>
            </a:r>
            <a:r>
              <a:rPr lang="ru-RU" sz="2800" dirty="0" err="1"/>
              <a:t>Чупс</a:t>
            </a:r>
            <a:r>
              <a:rPr lang="ru-RU" sz="2800" dirty="0"/>
              <a:t>», яка в </a:t>
            </a:r>
            <a:r>
              <a:rPr lang="ru-RU" sz="2800" dirty="0" err="1"/>
              <a:t>дещо</a:t>
            </a:r>
            <a:r>
              <a:rPr lang="ru-RU" sz="2800" dirty="0"/>
              <a:t> </a:t>
            </a:r>
            <a:r>
              <a:rPr lang="ru-RU" sz="2800" dirty="0" err="1"/>
              <a:t>зміненому</a:t>
            </a:r>
            <a:r>
              <a:rPr lang="ru-RU" sz="2800" dirty="0"/>
              <a:t> </a:t>
            </a:r>
            <a:r>
              <a:rPr lang="ru-RU" sz="2800" dirty="0" err="1"/>
              <a:t>вигляді</a:t>
            </a:r>
            <a:r>
              <a:rPr lang="ru-RU" sz="2800" dirty="0"/>
              <a:t> </a:t>
            </a:r>
            <a:r>
              <a:rPr lang="ru-RU" sz="2800" dirty="0" err="1"/>
              <a:t>сьогодні</a:t>
            </a:r>
            <a:r>
              <a:rPr lang="ru-RU" sz="2800" dirty="0"/>
              <a:t> </a:t>
            </a:r>
            <a:r>
              <a:rPr lang="ru-RU" sz="2800" dirty="0" err="1"/>
              <a:t>впізнається</a:t>
            </a:r>
            <a:r>
              <a:rPr lang="ru-RU" sz="2800" dirty="0"/>
              <a:t> як логотип «Чупа </a:t>
            </a:r>
            <a:r>
              <a:rPr lang="ru-RU" sz="2800" dirty="0" err="1"/>
              <a:t>Чупс</a:t>
            </a:r>
            <a:r>
              <a:rPr lang="ru-RU" sz="2800" dirty="0"/>
              <a:t>» у </a:t>
            </a:r>
            <a:r>
              <a:rPr lang="ru-RU" sz="2800" dirty="0" err="1"/>
              <a:t>всіх</a:t>
            </a:r>
            <a:r>
              <a:rPr lang="ru-RU" sz="2800" dirty="0"/>
              <a:t> </a:t>
            </a:r>
            <a:r>
              <a:rPr lang="ru-RU" sz="2800" dirty="0" err="1"/>
              <a:t>куточках</a:t>
            </a:r>
            <a:r>
              <a:rPr lang="ru-RU" sz="2800" dirty="0"/>
              <a:t> </a:t>
            </a:r>
            <a:r>
              <a:rPr lang="ru-RU" sz="2800" dirty="0" err="1"/>
              <a:t>планети</a:t>
            </a:r>
            <a:r>
              <a:rPr lang="ru-RU" sz="2800" dirty="0"/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20" y="-67876"/>
            <a:ext cx="3434347" cy="2214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39608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118" y="481"/>
            <a:ext cx="7849882" cy="51044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8399"/>
            <a:ext cx="6190476" cy="46476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08" y="-169488"/>
            <a:ext cx="4002410" cy="30833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476" y="3487701"/>
            <a:ext cx="6098692" cy="359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1"/>
            <a:ext cx="10018713" cy="1232452"/>
          </a:xfrm>
        </p:spPr>
        <p:txBody>
          <a:bodyPr/>
          <a:lstStyle/>
          <a:p>
            <a:r>
              <a:rPr lang="uk-UA" dirty="0" smtClean="0"/>
              <a:t>Дрібні факти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828800"/>
            <a:ext cx="9713777" cy="5029200"/>
          </a:xfrm>
        </p:spPr>
        <p:txBody>
          <a:bodyPr>
            <a:normAutofit fontScale="62500" lnSpcReduction="20000"/>
          </a:bodyPr>
          <a:lstStyle/>
          <a:p>
            <a:r>
              <a:rPr lang="ru-RU" sz="3600" dirty="0"/>
              <a:t>Сальвадор </a:t>
            </a:r>
            <a:r>
              <a:rPr lang="ru-RU" sz="3600" dirty="0" err="1"/>
              <a:t>Далі</a:t>
            </a:r>
            <a:r>
              <a:rPr lang="ru-RU" sz="3600" dirty="0"/>
              <a:t> </a:t>
            </a:r>
            <a:r>
              <a:rPr lang="ru-RU" sz="3600" dirty="0" err="1"/>
              <a:t>дуже</a:t>
            </a:r>
            <a:r>
              <a:rPr lang="ru-RU" sz="3600" dirty="0"/>
              <a:t> любив </a:t>
            </a:r>
            <a:r>
              <a:rPr lang="ru-RU" sz="3600" dirty="0" err="1"/>
              <a:t>солодощі</a:t>
            </a:r>
            <a:r>
              <a:rPr lang="ru-RU" sz="3600" dirty="0"/>
              <a:t> і в </a:t>
            </a:r>
            <a:r>
              <a:rPr lang="ru-RU" sz="3600" dirty="0" err="1"/>
              <a:t>обмін</a:t>
            </a:r>
            <a:r>
              <a:rPr lang="ru-RU" sz="3600" dirty="0"/>
              <a:t> на логотип </a:t>
            </a:r>
            <a:r>
              <a:rPr lang="ru-RU" sz="3600" dirty="0" err="1"/>
              <a:t>компанії</a:t>
            </a:r>
            <a:r>
              <a:rPr lang="ru-RU" sz="3600" dirty="0"/>
              <a:t> «Чупа-Чупс» </a:t>
            </a:r>
            <a:r>
              <a:rPr lang="ru-RU" sz="3600" dirty="0" err="1"/>
              <a:t>вимагав</a:t>
            </a:r>
            <a:r>
              <a:rPr lang="ru-RU" sz="3600" dirty="0"/>
              <a:t> не грошей, а коробку </a:t>
            </a:r>
            <a:r>
              <a:rPr lang="ru-RU" sz="3600" dirty="0" err="1"/>
              <a:t>льодяників</a:t>
            </a:r>
            <a:r>
              <a:rPr lang="ru-RU" sz="3600" dirty="0"/>
              <a:t> кожного </a:t>
            </a:r>
            <a:r>
              <a:rPr lang="ru-RU" sz="3600" dirty="0" smtClean="0"/>
              <a:t>дня;</a:t>
            </a:r>
          </a:p>
          <a:p>
            <a:r>
              <a:rPr lang="ru-RU" sz="3600" dirty="0"/>
              <a:t>У 2003 </a:t>
            </a:r>
            <a:r>
              <a:rPr lang="ru-RU" sz="3600" dirty="0" err="1"/>
              <a:t>році</a:t>
            </a:r>
            <a:r>
              <a:rPr lang="ru-RU" sz="3600" dirty="0"/>
              <a:t> </a:t>
            </a:r>
            <a:r>
              <a:rPr lang="ru-RU" sz="3600" dirty="0" err="1"/>
              <a:t>компанією</a:t>
            </a:r>
            <a:r>
              <a:rPr lang="ru-RU" sz="3600" dirty="0"/>
              <a:t> </a:t>
            </a:r>
            <a:r>
              <a:rPr lang="ru-RU" sz="3600" dirty="0">
                <a:hlinkClick r:id="rId2" tooltip="The Walt Disney Company"/>
              </a:rPr>
              <a:t>«</a:t>
            </a:r>
            <a:r>
              <a:rPr lang="ru-RU" sz="3600" dirty="0" err="1">
                <a:hlinkClick r:id="rId2" tooltip="The Walt Disney Company"/>
              </a:rPr>
              <a:t>Волт</a:t>
            </a:r>
            <a:r>
              <a:rPr lang="ru-RU" sz="3600" dirty="0">
                <a:hlinkClick r:id="rId2" tooltip="The Walt Disney Company"/>
              </a:rPr>
              <a:t> </a:t>
            </a:r>
            <a:r>
              <a:rPr lang="ru-RU" sz="3600" dirty="0" err="1">
                <a:hlinkClick r:id="rId2" tooltip="The Walt Disney Company"/>
              </a:rPr>
              <a:t>Дісней</a:t>
            </a:r>
            <a:r>
              <a:rPr lang="ru-RU" sz="3600" dirty="0">
                <a:hlinkClick r:id="rId2" tooltip="The Walt Disney Company"/>
              </a:rPr>
              <a:t>»</a:t>
            </a:r>
            <a:r>
              <a:rPr lang="ru-RU" sz="3600" dirty="0"/>
              <a:t> </a:t>
            </a:r>
            <a:r>
              <a:rPr lang="ru-RU" sz="3600" dirty="0" err="1"/>
              <a:t>був</a:t>
            </a:r>
            <a:r>
              <a:rPr lang="ru-RU" sz="3600" dirty="0"/>
              <a:t> </a:t>
            </a:r>
            <a:r>
              <a:rPr lang="ru-RU" sz="3600" dirty="0" err="1"/>
              <a:t>випущений</a:t>
            </a:r>
            <a:r>
              <a:rPr lang="ru-RU" sz="3600" dirty="0"/>
              <a:t> </a:t>
            </a:r>
            <a:r>
              <a:rPr lang="ru-RU" sz="3600" dirty="0" err="1"/>
              <a:t>мультиплікаційний</a:t>
            </a:r>
            <a:r>
              <a:rPr lang="ru-RU" sz="3600" dirty="0"/>
              <a:t> </a:t>
            </a:r>
            <a:r>
              <a:rPr lang="ru-RU" sz="3600" dirty="0" err="1"/>
              <a:t>фільм</a:t>
            </a:r>
            <a:r>
              <a:rPr lang="ru-RU" sz="3600" dirty="0"/>
              <a:t> </a:t>
            </a:r>
            <a:r>
              <a:rPr lang="ru-RU" sz="3600" dirty="0">
                <a:hlinkClick r:id="rId3" tooltip="Destino"/>
              </a:rPr>
              <a:t>«</a:t>
            </a:r>
            <a:r>
              <a:rPr lang="en-US" sz="3600" dirty="0" err="1">
                <a:hlinkClick r:id="rId3" tooltip="Destino"/>
              </a:rPr>
              <a:t>Destino</a:t>
            </a:r>
            <a:r>
              <a:rPr lang="en-US" sz="3600" dirty="0">
                <a:hlinkClick r:id="rId3" tooltip="Destino"/>
              </a:rPr>
              <a:t>»</a:t>
            </a:r>
            <a:r>
              <a:rPr lang="en-US" sz="3600" dirty="0"/>
              <a:t>. </a:t>
            </a:r>
            <a:r>
              <a:rPr lang="ru-RU" sz="3600" dirty="0" err="1"/>
              <a:t>Розробка</a:t>
            </a:r>
            <a:r>
              <a:rPr lang="ru-RU" sz="3600" dirty="0"/>
              <a:t> </a:t>
            </a:r>
            <a:r>
              <a:rPr lang="ru-RU" sz="3600" dirty="0" err="1"/>
              <a:t>фільму</a:t>
            </a:r>
            <a:r>
              <a:rPr lang="ru-RU" sz="3600" dirty="0"/>
              <a:t> </a:t>
            </a:r>
            <a:r>
              <a:rPr lang="ru-RU" sz="3600" dirty="0" err="1"/>
              <a:t>почалася</a:t>
            </a:r>
            <a:r>
              <a:rPr lang="ru-RU" sz="3600" dirty="0"/>
              <a:t> </a:t>
            </a:r>
            <a:r>
              <a:rPr lang="ru-RU" sz="3600" dirty="0" err="1"/>
              <a:t>із</a:t>
            </a:r>
            <a:r>
              <a:rPr lang="ru-RU" sz="3600" dirty="0"/>
              <a:t> </a:t>
            </a:r>
            <a:r>
              <a:rPr lang="ru-RU" sz="3600" dirty="0" err="1"/>
              <a:t>співпраці</a:t>
            </a:r>
            <a:r>
              <a:rPr lang="ru-RU" sz="3600" dirty="0"/>
              <a:t> </a:t>
            </a:r>
            <a:r>
              <a:rPr lang="ru-RU" sz="3600" dirty="0" err="1"/>
              <a:t>Далі</a:t>
            </a:r>
            <a:r>
              <a:rPr lang="ru-RU" sz="3600" dirty="0"/>
              <a:t> з </a:t>
            </a:r>
            <a:r>
              <a:rPr lang="ru-RU" sz="3600" dirty="0" err="1"/>
              <a:t>американським</a:t>
            </a:r>
            <a:r>
              <a:rPr lang="ru-RU" sz="3600" dirty="0"/>
              <a:t> </a:t>
            </a:r>
            <a:r>
              <a:rPr lang="ru-RU" sz="3600" dirty="0" err="1"/>
              <a:t>мультиплікатором</a:t>
            </a:r>
            <a:r>
              <a:rPr lang="ru-RU" sz="3600" dirty="0"/>
              <a:t> </a:t>
            </a:r>
            <a:r>
              <a:rPr lang="ru-RU" sz="3600" dirty="0" err="1">
                <a:hlinkClick r:id="rId4" tooltip="Волт Дісней"/>
              </a:rPr>
              <a:t>Волтом</a:t>
            </a:r>
            <a:r>
              <a:rPr lang="ru-RU" sz="3600" dirty="0">
                <a:hlinkClick r:id="rId4" tooltip="Волт Дісней"/>
              </a:rPr>
              <a:t> </a:t>
            </a:r>
            <a:r>
              <a:rPr lang="ru-RU" sz="3600" dirty="0" err="1">
                <a:hlinkClick r:id="rId4" tooltip="Волт Дісней"/>
              </a:rPr>
              <a:t>Діснеєм</a:t>
            </a:r>
            <a:r>
              <a:rPr lang="ru-RU" sz="3600" dirty="0"/>
              <a:t> </a:t>
            </a:r>
            <a:r>
              <a:rPr lang="ru-RU" sz="3600" dirty="0" err="1"/>
              <a:t>ще</a:t>
            </a:r>
            <a:r>
              <a:rPr lang="ru-RU" sz="3600" dirty="0"/>
              <a:t> в 1945 </a:t>
            </a:r>
            <a:r>
              <a:rPr lang="ru-RU" sz="3600" dirty="0" err="1"/>
              <a:t>році</a:t>
            </a:r>
            <a:r>
              <a:rPr lang="ru-RU" sz="3600" dirty="0"/>
              <a:t>, але </a:t>
            </a:r>
            <a:r>
              <a:rPr lang="ru-RU" sz="3600" dirty="0" err="1"/>
              <a:t>була</a:t>
            </a:r>
            <a:r>
              <a:rPr lang="ru-RU" sz="3600" dirty="0"/>
              <a:t> </a:t>
            </a:r>
            <a:r>
              <a:rPr lang="ru-RU" sz="3600" dirty="0" err="1"/>
              <a:t>відкладено</a:t>
            </a:r>
            <a:r>
              <a:rPr lang="ru-RU" sz="3600" dirty="0"/>
              <a:t> </a:t>
            </a:r>
            <a:r>
              <a:rPr lang="ru-RU" sz="3600" dirty="0" err="1"/>
              <a:t>внаслідок</a:t>
            </a:r>
            <a:r>
              <a:rPr lang="ru-RU" sz="3600" dirty="0"/>
              <a:t> </a:t>
            </a:r>
            <a:r>
              <a:rPr lang="ru-RU" sz="3600" dirty="0" err="1"/>
              <a:t>фінансових</a:t>
            </a:r>
            <a:r>
              <a:rPr lang="ru-RU" sz="3600" dirty="0"/>
              <a:t> проблем </a:t>
            </a:r>
            <a:r>
              <a:rPr lang="ru-RU" sz="3600" dirty="0" err="1" smtClean="0"/>
              <a:t>компанії</a:t>
            </a:r>
            <a:r>
              <a:rPr lang="ru-RU" sz="3600" dirty="0" smtClean="0"/>
              <a:t>;</a:t>
            </a:r>
          </a:p>
          <a:p>
            <a:r>
              <a:rPr lang="ru-RU" sz="3600" dirty="0" err="1"/>
              <a:t>Приїхавши</a:t>
            </a:r>
            <a:r>
              <a:rPr lang="ru-RU" sz="3600" dirty="0"/>
              <a:t> в Нью-Йорк в 1934 </a:t>
            </a:r>
            <a:r>
              <a:rPr lang="ru-RU" sz="3600" dirty="0" err="1"/>
              <a:t>році</a:t>
            </a:r>
            <a:r>
              <a:rPr lang="ru-RU" sz="3600" dirty="0"/>
              <a:t>, в </a:t>
            </a:r>
            <a:r>
              <a:rPr lang="ru-RU" sz="3600" dirty="0" err="1"/>
              <a:t>якості</a:t>
            </a:r>
            <a:r>
              <a:rPr lang="ru-RU" sz="3600" dirty="0"/>
              <a:t> </a:t>
            </a:r>
            <a:r>
              <a:rPr lang="ru-RU" sz="3600" dirty="0" err="1"/>
              <a:t>аксесуару</a:t>
            </a:r>
            <a:r>
              <a:rPr lang="ru-RU" sz="3600" dirty="0"/>
              <a:t> </a:t>
            </a:r>
            <a:r>
              <a:rPr lang="ru-RU" sz="3600" dirty="0" err="1"/>
              <a:t>він</a:t>
            </a:r>
            <a:r>
              <a:rPr lang="ru-RU" sz="3600" dirty="0"/>
              <a:t> </a:t>
            </a:r>
            <a:r>
              <a:rPr lang="ru-RU" sz="3600" dirty="0" err="1"/>
              <a:t>ніс</a:t>
            </a:r>
            <a:r>
              <a:rPr lang="ru-RU" sz="3600" dirty="0"/>
              <a:t> у руках батон </a:t>
            </a:r>
            <a:r>
              <a:rPr lang="ru-RU" sz="3600" dirty="0" err="1"/>
              <a:t>хліба</a:t>
            </a:r>
            <a:r>
              <a:rPr lang="ru-RU" sz="3600" dirty="0"/>
              <a:t> </a:t>
            </a:r>
            <a:r>
              <a:rPr lang="ru-RU" sz="3600" dirty="0" err="1"/>
              <a:t>довжиною</a:t>
            </a:r>
            <a:r>
              <a:rPr lang="ru-RU" sz="3600" dirty="0"/>
              <a:t> 2 </a:t>
            </a:r>
            <a:r>
              <a:rPr lang="ru-RU" sz="3600" dirty="0" err="1"/>
              <a:t>метри</a:t>
            </a:r>
            <a:r>
              <a:rPr lang="ru-RU" sz="3600" dirty="0"/>
              <a:t>, а </a:t>
            </a:r>
            <a:r>
              <a:rPr lang="ru-RU" sz="3600" dirty="0" err="1"/>
              <a:t>відвідуючи</a:t>
            </a:r>
            <a:r>
              <a:rPr lang="ru-RU" sz="3600" dirty="0"/>
              <a:t> </a:t>
            </a:r>
            <a:r>
              <a:rPr lang="ru-RU" sz="3600" dirty="0" err="1"/>
              <a:t>виставку</a:t>
            </a:r>
            <a:r>
              <a:rPr lang="ru-RU" sz="3600" dirty="0"/>
              <a:t> </a:t>
            </a:r>
            <a:r>
              <a:rPr lang="ru-RU" sz="3600" dirty="0" err="1"/>
              <a:t>сюрреалістичного</a:t>
            </a:r>
            <a:r>
              <a:rPr lang="ru-RU" sz="3600" dirty="0"/>
              <a:t> </a:t>
            </a:r>
            <a:r>
              <a:rPr lang="ru-RU" sz="3600" dirty="0" err="1"/>
              <a:t>творчості</a:t>
            </a:r>
            <a:r>
              <a:rPr lang="ru-RU" sz="3600" dirty="0"/>
              <a:t> в </a:t>
            </a:r>
            <a:r>
              <a:rPr lang="ru-RU" sz="3600" dirty="0" err="1"/>
              <a:t>Лондоні</a:t>
            </a:r>
            <a:r>
              <a:rPr lang="ru-RU" sz="3600" dirty="0"/>
              <a:t>, </a:t>
            </a:r>
            <a:r>
              <a:rPr lang="ru-RU" sz="3600" dirty="0" err="1"/>
              <a:t>одягнувся</a:t>
            </a:r>
            <a:r>
              <a:rPr lang="ru-RU" sz="3600" dirty="0"/>
              <a:t> в костюм </a:t>
            </a:r>
            <a:r>
              <a:rPr lang="ru-RU" sz="3600" dirty="0" smtClean="0"/>
              <a:t>водолаза;</a:t>
            </a:r>
          </a:p>
          <a:p>
            <a:r>
              <a:rPr lang="ru-RU" sz="3600" dirty="0" err="1"/>
              <a:t>Сьомого</a:t>
            </a:r>
            <a:r>
              <a:rPr lang="ru-RU" sz="3600" dirty="0"/>
              <a:t> </a:t>
            </a:r>
            <a:r>
              <a:rPr lang="ru-RU" sz="3600" dirty="0" err="1"/>
              <a:t>грудня</a:t>
            </a:r>
            <a:r>
              <a:rPr lang="ru-RU" sz="3600" dirty="0"/>
              <a:t> 1959 року в </a:t>
            </a:r>
            <a:r>
              <a:rPr lang="ru-RU" sz="3600" dirty="0" err="1"/>
              <a:t>Парижі</a:t>
            </a:r>
            <a:r>
              <a:rPr lang="ru-RU" sz="3600" dirty="0"/>
              <a:t> </a:t>
            </a:r>
            <a:r>
              <a:rPr lang="ru-RU" sz="3600" dirty="0" err="1"/>
              <a:t>відбулася</a:t>
            </a:r>
            <a:r>
              <a:rPr lang="ru-RU" sz="3600" dirty="0"/>
              <a:t> </a:t>
            </a:r>
            <a:r>
              <a:rPr lang="ru-RU" sz="3600" dirty="0" err="1"/>
              <a:t>презентація</a:t>
            </a:r>
            <a:r>
              <a:rPr lang="ru-RU" sz="3600" dirty="0"/>
              <a:t> </a:t>
            </a:r>
            <a:r>
              <a:rPr lang="ru-RU" sz="3600" dirty="0" err="1"/>
              <a:t>овосіпеда</a:t>
            </a:r>
            <a:r>
              <a:rPr lang="ru-RU" sz="3600" dirty="0"/>
              <a:t> (</a:t>
            </a:r>
            <a:r>
              <a:rPr lang="en-US" sz="3600" dirty="0" err="1"/>
              <a:t>ovocypede</a:t>
            </a:r>
            <a:r>
              <a:rPr lang="en-US" sz="3600" dirty="0"/>
              <a:t>): </a:t>
            </a:r>
            <a:r>
              <a:rPr lang="ru-RU" sz="3600" dirty="0"/>
              <a:t>пристрою, </a:t>
            </a:r>
            <a:r>
              <a:rPr lang="ru-RU" sz="3600" dirty="0" err="1"/>
              <a:t>який</a:t>
            </a:r>
            <a:r>
              <a:rPr lang="ru-RU" sz="3600" dirty="0"/>
              <a:t> придумав Сальвадор </a:t>
            </a:r>
            <a:r>
              <a:rPr lang="ru-RU" sz="3600" dirty="0" err="1"/>
              <a:t>Далі</a:t>
            </a:r>
            <a:r>
              <a:rPr lang="ru-RU" sz="3600" dirty="0"/>
              <a:t> і </a:t>
            </a:r>
            <a:r>
              <a:rPr lang="ru-RU" sz="3600" dirty="0" err="1"/>
              <a:t>втілив</a:t>
            </a:r>
            <a:r>
              <a:rPr lang="ru-RU" sz="3600" dirty="0"/>
              <a:t> у </a:t>
            </a:r>
            <a:r>
              <a:rPr lang="ru-RU" sz="3600" dirty="0" err="1"/>
              <a:t>життя</a:t>
            </a:r>
            <a:r>
              <a:rPr lang="ru-RU" sz="3600" dirty="0"/>
              <a:t> </a:t>
            </a:r>
            <a:r>
              <a:rPr lang="ru-RU" sz="3600" dirty="0" err="1"/>
              <a:t>інженер</a:t>
            </a:r>
            <a:r>
              <a:rPr lang="ru-RU" sz="3600" dirty="0"/>
              <a:t> </a:t>
            </a:r>
            <a:r>
              <a:rPr lang="ru-RU" sz="3600" dirty="0" err="1"/>
              <a:t>Лапарра</a:t>
            </a:r>
            <a:r>
              <a:rPr lang="ru-RU" sz="3600" dirty="0"/>
              <a:t>. </a:t>
            </a:r>
            <a:r>
              <a:rPr lang="ru-RU" sz="3600" dirty="0" err="1"/>
              <a:t>Овосіпед</a:t>
            </a:r>
            <a:r>
              <a:rPr lang="ru-RU" sz="3600" dirty="0"/>
              <a:t> - </a:t>
            </a:r>
            <a:r>
              <a:rPr lang="ru-RU" sz="3600" dirty="0" err="1"/>
              <a:t>прозора</a:t>
            </a:r>
            <a:r>
              <a:rPr lang="ru-RU" sz="3600" dirty="0"/>
              <a:t> куля з </a:t>
            </a:r>
            <a:r>
              <a:rPr lang="ru-RU" sz="3600" dirty="0" err="1"/>
              <a:t>закріпленим</a:t>
            </a:r>
            <a:r>
              <a:rPr lang="ru-RU" sz="3600" dirty="0"/>
              <a:t> </a:t>
            </a:r>
            <a:r>
              <a:rPr lang="ru-RU" sz="3600" dirty="0" err="1"/>
              <a:t>всередині</a:t>
            </a:r>
            <a:r>
              <a:rPr lang="ru-RU" sz="3600" dirty="0"/>
              <a:t> </a:t>
            </a:r>
            <a:r>
              <a:rPr lang="ru-RU" sz="3600" dirty="0" err="1"/>
              <a:t>сидінням</a:t>
            </a:r>
            <a:r>
              <a:rPr lang="ru-RU" sz="3600" dirty="0"/>
              <a:t> для </a:t>
            </a:r>
            <a:r>
              <a:rPr lang="ru-RU" sz="3600" dirty="0" err="1"/>
              <a:t>однієї</a:t>
            </a:r>
            <a:r>
              <a:rPr lang="ru-RU" sz="3600" dirty="0"/>
              <a:t> </a:t>
            </a:r>
            <a:r>
              <a:rPr lang="ru-RU" sz="3600" dirty="0" err="1"/>
              <a:t>людини</a:t>
            </a:r>
            <a:r>
              <a:rPr lang="ru-RU" sz="3600" dirty="0"/>
              <a:t>. </a:t>
            </a:r>
            <a:r>
              <a:rPr lang="ru-RU" sz="3600" dirty="0" err="1"/>
              <a:t>Цей</a:t>
            </a:r>
            <a:r>
              <a:rPr lang="ru-RU" sz="3600" dirty="0"/>
              <a:t> «транспорт» став одним з </a:t>
            </a:r>
            <a:r>
              <a:rPr lang="ru-RU" sz="3600" dirty="0" err="1"/>
              <a:t>пристроїв</a:t>
            </a:r>
            <a:r>
              <a:rPr lang="ru-RU" sz="3600" dirty="0"/>
              <a:t>, </a:t>
            </a:r>
            <a:r>
              <a:rPr lang="ru-RU" sz="3600" dirty="0" err="1"/>
              <a:t>який</a:t>
            </a:r>
            <a:r>
              <a:rPr lang="ru-RU" sz="3600" dirty="0"/>
              <a:t> Дали </a:t>
            </a:r>
            <a:r>
              <a:rPr lang="ru-RU" sz="3600" dirty="0" err="1"/>
              <a:t>успішно</a:t>
            </a:r>
            <a:r>
              <a:rPr lang="ru-RU" sz="3600" dirty="0"/>
              <a:t> </a:t>
            </a:r>
            <a:r>
              <a:rPr lang="ru-RU" sz="3600" dirty="0" err="1"/>
              <a:t>використовував</a:t>
            </a:r>
            <a:r>
              <a:rPr lang="ru-RU" sz="3600" dirty="0"/>
              <a:t>, </a:t>
            </a:r>
            <a:r>
              <a:rPr lang="ru-RU" sz="3600" dirty="0" err="1"/>
              <a:t>щоб</a:t>
            </a:r>
            <a:r>
              <a:rPr lang="ru-RU" sz="3600" dirty="0"/>
              <a:t> </a:t>
            </a:r>
            <a:r>
              <a:rPr lang="ru-RU" sz="3600" dirty="0" err="1"/>
              <a:t>шокувати</a:t>
            </a:r>
            <a:r>
              <a:rPr lang="ru-RU" sz="3600" dirty="0"/>
              <a:t> </a:t>
            </a:r>
            <a:r>
              <a:rPr lang="ru-RU" sz="3600" dirty="0" err="1"/>
              <a:t>публіку</a:t>
            </a:r>
            <a:r>
              <a:rPr lang="ru-RU" sz="3600" dirty="0"/>
              <a:t> </a:t>
            </a:r>
            <a:r>
              <a:rPr lang="ru-RU" sz="3600" dirty="0" err="1"/>
              <a:t>своєю</a:t>
            </a:r>
            <a:r>
              <a:rPr lang="ru-RU" sz="3600" dirty="0"/>
              <a:t> </a:t>
            </a:r>
            <a:r>
              <a:rPr lang="ru-RU" sz="3600" dirty="0" err="1"/>
              <a:t>появою</a:t>
            </a:r>
            <a:r>
              <a:rPr lang="ru-RU" sz="3600" dirty="0"/>
              <a:t>.</a:t>
            </a:r>
          </a:p>
          <a:p>
            <a:endParaRPr lang="ru-RU" sz="3600" dirty="0" smtClean="0"/>
          </a:p>
          <a:p>
            <a:endParaRPr lang="ru-RU" sz="3600" dirty="0"/>
          </a:p>
          <a:p>
            <a:endParaRPr lang="ru-RU" sz="3600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02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1325217"/>
          </a:xfrm>
        </p:spPr>
        <p:txBody>
          <a:bodyPr/>
          <a:lstStyle/>
          <a:p>
            <a:r>
              <a:rPr lang="uk-UA" dirty="0" err="1" smtClean="0"/>
              <a:t>Овосіпед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477" y="1219201"/>
            <a:ext cx="7581528" cy="6111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353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3579" y="685798"/>
            <a:ext cx="10018713" cy="1752599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22504" y="119270"/>
            <a:ext cx="5855748" cy="6738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err="1"/>
              <a:t>Сальвадо́р</a:t>
            </a:r>
            <a:r>
              <a:rPr lang="ru-RU" sz="3600" b="1" dirty="0"/>
              <a:t> </a:t>
            </a:r>
            <a:r>
              <a:rPr lang="ru-RU" sz="3600" b="1" dirty="0" err="1"/>
              <a:t>Далі</a:t>
            </a:r>
            <a:r>
              <a:rPr lang="ru-RU" sz="3600" b="1" dirty="0"/>
              <a:t>́</a:t>
            </a:r>
            <a:r>
              <a:rPr lang="ru-RU" sz="3600" dirty="0"/>
              <a:t> (</a:t>
            </a:r>
            <a:r>
              <a:rPr lang="ru-RU" sz="3600" dirty="0" err="1"/>
              <a:t>повне</a:t>
            </a:r>
            <a:r>
              <a:rPr lang="ru-RU" sz="3600" dirty="0"/>
              <a:t> </a:t>
            </a:r>
            <a:r>
              <a:rPr lang="ru-RU" sz="3600" dirty="0" err="1"/>
              <a:t>ім'я</a:t>
            </a:r>
            <a:r>
              <a:rPr lang="ru-RU" sz="3600" dirty="0"/>
              <a:t> </a:t>
            </a:r>
            <a:r>
              <a:rPr lang="ru-RU" sz="3600" b="1" dirty="0"/>
              <a:t>Сальвадор </a:t>
            </a:r>
            <a:r>
              <a:rPr lang="ru-RU" sz="3600" b="1" dirty="0" err="1"/>
              <a:t>Доме́нек</a:t>
            </a:r>
            <a:r>
              <a:rPr lang="ru-RU" sz="3600" b="1" dirty="0"/>
              <a:t> </a:t>
            </a:r>
            <a:r>
              <a:rPr lang="ru-RU" sz="3600" b="1" dirty="0" err="1"/>
              <a:t>Феліп</a:t>
            </a:r>
            <a:r>
              <a:rPr lang="ru-RU" sz="3600" b="1" dirty="0"/>
              <a:t> </a:t>
            </a:r>
            <a:r>
              <a:rPr lang="ru-RU" sz="3600" b="1" dirty="0" err="1"/>
              <a:t>Жасінт</a:t>
            </a:r>
            <a:r>
              <a:rPr lang="ru-RU" sz="3600" b="1" dirty="0"/>
              <a:t> </a:t>
            </a:r>
            <a:r>
              <a:rPr lang="ru-RU" sz="3600" b="1" dirty="0" err="1"/>
              <a:t>Далі</a:t>
            </a:r>
            <a:r>
              <a:rPr lang="ru-RU" sz="3600" b="1" dirty="0"/>
              <a:t> і </a:t>
            </a:r>
            <a:r>
              <a:rPr lang="ru-RU" sz="3600" b="1" dirty="0" err="1"/>
              <a:t>Доме́нек</a:t>
            </a:r>
            <a:r>
              <a:rPr lang="ru-RU" sz="3600" b="1" dirty="0"/>
              <a:t>, </a:t>
            </a:r>
            <a:r>
              <a:rPr lang="ru-RU" sz="3600" b="1" dirty="0" err="1"/>
              <a:t>маркіз</a:t>
            </a:r>
            <a:r>
              <a:rPr lang="ru-RU" sz="3600" b="1" dirty="0"/>
              <a:t> де </a:t>
            </a:r>
            <a:r>
              <a:rPr lang="ru-RU" sz="3600" b="1" dirty="0" err="1" smtClean="0"/>
              <a:t>Пуболь</a:t>
            </a:r>
            <a:r>
              <a:rPr lang="ru-RU" sz="3600" dirty="0" smtClean="0"/>
              <a:t>)</a:t>
            </a:r>
            <a:r>
              <a:rPr lang="ru-RU" sz="3600" dirty="0"/>
              <a:t> — </a:t>
            </a:r>
            <a:r>
              <a:rPr lang="ru-RU" sz="3600" dirty="0" err="1"/>
              <a:t>іспанський</a:t>
            </a:r>
            <a:r>
              <a:rPr lang="ru-RU" sz="3600" dirty="0"/>
              <a:t> художник, один з </a:t>
            </a:r>
            <a:r>
              <a:rPr lang="ru-RU" sz="3600" dirty="0" err="1"/>
              <a:t>найвидатніших</a:t>
            </a:r>
            <a:r>
              <a:rPr lang="ru-RU" sz="3600" dirty="0"/>
              <a:t> </a:t>
            </a:r>
            <a:r>
              <a:rPr lang="ru-RU" sz="3600" dirty="0" err="1" smtClean="0">
                <a:hlinkClick r:id="rId2" tooltip="Сюрреаліст"/>
              </a:rPr>
              <a:t>сюрреалістів</a:t>
            </a:r>
            <a:r>
              <a:rPr lang="ru-RU" sz="3600" dirty="0"/>
              <a:t> </a:t>
            </a:r>
            <a:r>
              <a:rPr lang="ru-RU" sz="3600" dirty="0">
                <a:hlinkClick r:id="rId3" tooltip="ХХ століття"/>
              </a:rPr>
              <a:t>ХХ </a:t>
            </a:r>
            <a:r>
              <a:rPr lang="ru-RU" sz="3600" dirty="0" err="1">
                <a:hlinkClick r:id="rId3" tooltip="ХХ століття"/>
              </a:rPr>
              <a:t>століття</a:t>
            </a:r>
            <a:r>
              <a:rPr lang="ru-RU" sz="3600" dirty="0" smtClean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579" y="538682"/>
            <a:ext cx="4121360" cy="4719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99827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"Я </a:t>
            </a:r>
            <a:r>
              <a:rPr lang="ru-RU" b="1" dirty="0" err="1"/>
              <a:t>завжди</a:t>
            </a:r>
            <a:r>
              <a:rPr lang="ru-RU" b="1" dirty="0"/>
              <a:t> </a:t>
            </a:r>
            <a:r>
              <a:rPr lang="ru-RU" b="1" dirty="0" err="1"/>
              <a:t>бачив</a:t>
            </a:r>
            <a:r>
              <a:rPr lang="ru-RU" b="1" dirty="0"/>
              <a:t> те, </a:t>
            </a:r>
            <a:r>
              <a:rPr lang="ru-RU" b="1" dirty="0" err="1"/>
              <a:t>чого</a:t>
            </a:r>
            <a:r>
              <a:rPr lang="ru-RU" b="1" dirty="0"/>
              <a:t> </a:t>
            </a:r>
            <a:r>
              <a:rPr lang="ru-RU" b="1" dirty="0" err="1"/>
              <a:t>інші</a:t>
            </a:r>
            <a:r>
              <a:rPr lang="ru-RU" b="1" dirty="0"/>
              <a:t> не </a:t>
            </a:r>
            <a:r>
              <a:rPr lang="ru-RU" b="1" dirty="0" err="1"/>
              <a:t>бачили</a:t>
            </a:r>
            <a:r>
              <a:rPr lang="ru-RU" b="1" dirty="0"/>
              <a:t>; а те,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бачили</a:t>
            </a:r>
            <a:r>
              <a:rPr lang="ru-RU" b="1" dirty="0"/>
              <a:t> </a:t>
            </a:r>
            <a:r>
              <a:rPr lang="ru-RU" b="1" dirty="0" err="1"/>
              <a:t>інші</a:t>
            </a:r>
            <a:r>
              <a:rPr lang="ru-RU" b="1" dirty="0"/>
              <a:t>, не </a:t>
            </a:r>
            <a:r>
              <a:rPr lang="ru-RU" b="1" dirty="0" err="1"/>
              <a:t>бачив</a:t>
            </a:r>
            <a:r>
              <a:rPr lang="ru-RU" b="1" dirty="0"/>
              <a:t> я" (Сальвадор </a:t>
            </a:r>
            <a:r>
              <a:rPr lang="ru-RU" b="1" dirty="0" err="1"/>
              <a:t>Далі</a:t>
            </a:r>
            <a:r>
              <a:rPr lang="ru-RU" b="1" dirty="0"/>
              <a:t>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4191" y="2282036"/>
            <a:ext cx="4015408" cy="4575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0059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7664" y="606287"/>
            <a:ext cx="10018713" cy="1752599"/>
          </a:xfrm>
        </p:spPr>
        <p:txBody>
          <a:bodyPr/>
          <a:lstStyle/>
          <a:p>
            <a:r>
              <a:rPr lang="uk-UA" dirty="0" smtClean="0"/>
              <a:t>Дитинство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614" y="3314736"/>
            <a:ext cx="10018713" cy="3124201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 err="1"/>
              <a:t>Дитинство</a:t>
            </a:r>
            <a:r>
              <a:rPr lang="ru-RU" dirty="0"/>
              <a:t> </a:t>
            </a:r>
            <a:r>
              <a:rPr lang="ru-RU" dirty="0" err="1"/>
              <a:t>Далі</a:t>
            </a:r>
            <a:r>
              <a:rPr lang="ru-RU" dirty="0"/>
              <a:t> </a:t>
            </a:r>
            <a:r>
              <a:rPr lang="ru-RU" dirty="0" err="1"/>
              <a:t>пройшло</a:t>
            </a:r>
            <a:r>
              <a:rPr lang="ru-RU" dirty="0"/>
              <a:t> в </a:t>
            </a:r>
            <a:r>
              <a:rPr lang="ru-RU" dirty="0" err="1">
                <a:hlinkClick r:id="rId2" tooltip="Каталонія"/>
              </a:rPr>
              <a:t>Каталонії</a:t>
            </a:r>
            <a:r>
              <a:rPr lang="ru-RU" dirty="0"/>
              <a:t>, на </a:t>
            </a:r>
            <a:r>
              <a:rPr lang="ru-RU" dirty="0" err="1"/>
              <a:t>північному</a:t>
            </a:r>
            <a:r>
              <a:rPr lang="ru-RU" dirty="0"/>
              <a:t> </a:t>
            </a:r>
            <a:r>
              <a:rPr lang="ru-RU" dirty="0" err="1"/>
              <a:t>сході</a:t>
            </a:r>
            <a:r>
              <a:rPr lang="ru-RU" dirty="0"/>
              <a:t> </a:t>
            </a:r>
            <a:r>
              <a:rPr lang="ru-RU" dirty="0" err="1" smtClean="0">
                <a:hlinkClick r:id="rId3" tooltip="Іспанія"/>
              </a:rPr>
              <a:t>Іспанії</a:t>
            </a:r>
            <a:r>
              <a:rPr lang="ru-RU" dirty="0" smtClean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Першу свою картину Сальвадор </a:t>
            </a:r>
            <a:r>
              <a:rPr lang="ru-RU" dirty="0" err="1"/>
              <a:t>Далі</a:t>
            </a:r>
            <a:r>
              <a:rPr lang="ru-RU" dirty="0"/>
              <a:t> </a:t>
            </a:r>
            <a:r>
              <a:rPr lang="ru-RU" dirty="0" err="1"/>
              <a:t>намалював</a:t>
            </a:r>
            <a:r>
              <a:rPr lang="ru-RU" dirty="0"/>
              <a:t>, коли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6 </a:t>
            </a:r>
            <a:r>
              <a:rPr lang="ru-RU" dirty="0" err="1" smtClean="0"/>
              <a:t>років</a:t>
            </a:r>
            <a:r>
              <a:rPr lang="ru-RU" dirty="0"/>
              <a:t>; </a:t>
            </a:r>
            <a:endParaRPr lang="ru-RU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У </a:t>
            </a:r>
            <a:r>
              <a:rPr lang="ru-RU" dirty="0" err="1"/>
              <a:t>містечку</a:t>
            </a:r>
            <a:r>
              <a:rPr lang="ru-RU" dirty="0"/>
              <a:t> </a:t>
            </a:r>
            <a:r>
              <a:rPr lang="ru-RU" dirty="0" err="1" smtClean="0">
                <a:hlinkClick r:id="rId4" tooltip="Фігерас"/>
              </a:rPr>
              <a:t>Фігерасі</a:t>
            </a:r>
            <a:r>
              <a:rPr lang="ru-RU" dirty="0" smtClean="0"/>
              <a:t> </a:t>
            </a:r>
            <a:r>
              <a:rPr lang="ru-RU" dirty="0" err="1" smtClean="0"/>
              <a:t>Далі</a:t>
            </a:r>
            <a:r>
              <a:rPr lang="ru-RU" dirty="0" smtClean="0"/>
              <a:t> </a:t>
            </a:r>
            <a:r>
              <a:rPr lang="ru-RU" dirty="0"/>
              <a:t>брав уроки </a:t>
            </a:r>
            <a:r>
              <a:rPr lang="ru-RU" dirty="0" err="1"/>
              <a:t>малюнка</a:t>
            </a:r>
            <a:r>
              <a:rPr lang="ru-RU" dirty="0"/>
              <a:t> у </a:t>
            </a:r>
            <a:r>
              <a:rPr lang="ru-RU" dirty="0" err="1"/>
              <a:t>професора</a:t>
            </a:r>
            <a:r>
              <a:rPr lang="ru-RU" dirty="0"/>
              <a:t> </a:t>
            </a:r>
            <a:r>
              <a:rPr lang="ru-RU" dirty="0" err="1"/>
              <a:t>Жоана</a:t>
            </a:r>
            <a:r>
              <a:rPr lang="ru-RU" dirty="0"/>
              <a:t> </a:t>
            </a:r>
            <a:r>
              <a:rPr lang="ru-RU" dirty="0" err="1" smtClean="0"/>
              <a:t>Нуньєса</a:t>
            </a:r>
            <a:r>
              <a:rPr lang="ru-RU" dirty="0" smtClean="0"/>
              <a:t>;</a:t>
            </a:r>
            <a:endParaRPr lang="uk-UA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uk-UA" dirty="0" smtClean="0"/>
              <a:t>Мав велику кількість фобій, закомплексований;</a:t>
            </a:r>
            <a:endParaRPr lang="ru-RU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dirty="0" err="1" smtClean="0"/>
              <a:t>Серед</a:t>
            </a:r>
            <a:r>
              <a:rPr lang="ru-RU" dirty="0" smtClean="0"/>
              <a:t> </a:t>
            </a:r>
            <a:r>
              <a:rPr lang="ru-RU" dirty="0" err="1"/>
              <a:t>улюблених</a:t>
            </a:r>
            <a:r>
              <a:rPr lang="ru-RU" dirty="0"/>
              <a:t> картин молодого </a:t>
            </a:r>
            <a:r>
              <a:rPr lang="ru-RU" dirty="0" err="1"/>
              <a:t>Далі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композиція</a:t>
            </a:r>
            <a:r>
              <a:rPr lang="ru-RU" dirty="0"/>
              <a:t> </a:t>
            </a:r>
            <a:r>
              <a:rPr lang="ru-RU" dirty="0" err="1"/>
              <a:t>французького</a:t>
            </a:r>
            <a:r>
              <a:rPr lang="ru-RU" dirty="0"/>
              <a:t> художника </a:t>
            </a:r>
            <a:r>
              <a:rPr lang="ru-RU" dirty="0" err="1">
                <a:hlinkClick r:id="rId5" tooltip="Жан-Франсуа Мілле"/>
              </a:rPr>
              <a:t>Мілле</a:t>
            </a:r>
            <a:r>
              <a:rPr lang="ru-RU" dirty="0"/>
              <a:t> «</a:t>
            </a:r>
            <a:r>
              <a:rPr lang="ru-RU" dirty="0" err="1"/>
              <a:t>Анжелюс</a:t>
            </a:r>
            <a:r>
              <a:rPr lang="ru-RU" dirty="0"/>
              <a:t>», </a:t>
            </a:r>
            <a:r>
              <a:rPr lang="ru-RU" dirty="0" err="1"/>
              <a:t>вечірня</a:t>
            </a:r>
            <a:r>
              <a:rPr lang="ru-RU" dirty="0"/>
              <a:t> молитва про </a:t>
            </a:r>
            <a:r>
              <a:rPr lang="ru-RU" dirty="0" err="1"/>
              <a:t>померлих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5861" y="0"/>
            <a:ext cx="3896139" cy="3194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5652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Юність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1" y="2703442"/>
            <a:ext cx="10018713" cy="441960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досвідченим</a:t>
            </a:r>
            <a:r>
              <a:rPr lang="ru-RU" dirty="0"/>
              <a:t> </a:t>
            </a:r>
            <a:r>
              <a:rPr lang="ru-RU" dirty="0" err="1"/>
              <a:t>керівництвом</a:t>
            </a:r>
            <a:r>
              <a:rPr lang="ru-RU" dirty="0"/>
              <a:t> </a:t>
            </a:r>
            <a:r>
              <a:rPr lang="ru-RU" dirty="0" err="1"/>
              <a:t>професора</a:t>
            </a:r>
            <a:r>
              <a:rPr lang="ru-RU" dirty="0"/>
              <a:t> талант юного Сальвадора </a:t>
            </a:r>
            <a:r>
              <a:rPr lang="ru-RU" dirty="0" err="1" smtClean="0"/>
              <a:t>набув</a:t>
            </a:r>
            <a:r>
              <a:rPr lang="ru-RU" dirty="0" smtClean="0"/>
              <a:t>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реальних</a:t>
            </a:r>
            <a:r>
              <a:rPr lang="ru-RU" dirty="0"/>
              <a:t> </a:t>
            </a:r>
            <a:r>
              <a:rPr lang="ru-RU" dirty="0" smtClean="0"/>
              <a:t>форм;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 </a:t>
            </a:r>
            <a:r>
              <a:rPr lang="ru-RU" dirty="0" err="1"/>
              <a:t>В</a:t>
            </a:r>
            <a:r>
              <a:rPr lang="ru-RU" dirty="0" err="1" smtClean="0"/>
              <a:t>игнання</a:t>
            </a:r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ru-RU" dirty="0" err="1"/>
              <a:t>чернечої</a:t>
            </a:r>
            <a:r>
              <a:rPr lang="ru-RU" dirty="0"/>
              <a:t> </a:t>
            </a:r>
            <a:r>
              <a:rPr lang="ru-RU" dirty="0" err="1"/>
              <a:t>школи</a:t>
            </a:r>
            <a:r>
              <a:rPr lang="ru-RU" dirty="0"/>
              <a:t> за </a:t>
            </a:r>
            <a:r>
              <a:rPr lang="ru-RU" dirty="0" err="1"/>
              <a:t>погану</a:t>
            </a:r>
            <a:r>
              <a:rPr lang="ru-RU" dirty="0"/>
              <a:t> </a:t>
            </a:r>
            <a:r>
              <a:rPr lang="ru-RU" dirty="0" err="1" smtClean="0"/>
              <a:t>поведінку</a:t>
            </a:r>
            <a:r>
              <a:rPr lang="ru-RU" dirty="0" smtClean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 </a:t>
            </a:r>
            <a:r>
              <a:rPr lang="ru-RU" dirty="0" smtClean="0"/>
              <a:t>Сальвадор </a:t>
            </a:r>
            <a:r>
              <a:rPr lang="ru-RU" dirty="0" err="1"/>
              <a:t>Далі</a:t>
            </a:r>
            <a:r>
              <a:rPr lang="ru-RU" dirty="0"/>
              <a:t> вступив у </a:t>
            </a:r>
            <a:r>
              <a:rPr lang="ru-RU" dirty="0" err="1">
                <a:hlinkClick r:id="rId2" tooltip="Мадридська художня академія (ще не написана)"/>
              </a:rPr>
              <a:t>Мадридську</a:t>
            </a:r>
            <a:r>
              <a:rPr lang="ru-RU" dirty="0">
                <a:hlinkClick r:id="rId2" tooltip="Мадридська художня академія (ще не написана)"/>
              </a:rPr>
              <a:t> </a:t>
            </a:r>
            <a:r>
              <a:rPr lang="ru-RU" dirty="0" err="1">
                <a:hlinkClick r:id="rId2" tooltip="Мадридська художня академія (ще не написана)"/>
              </a:rPr>
              <a:t>художню</a:t>
            </a:r>
            <a:r>
              <a:rPr lang="ru-RU" dirty="0">
                <a:hlinkClick r:id="rId2" tooltip="Мадридська художня академія (ще не написана)"/>
              </a:rPr>
              <a:t> </a:t>
            </a:r>
            <a:r>
              <a:rPr lang="ru-RU" dirty="0" err="1" smtClean="0">
                <a:hlinkClick r:id="rId2" tooltip="Мадридська художня академія (ще не написана)"/>
              </a:rPr>
              <a:t>академію</a:t>
            </a:r>
            <a:r>
              <a:rPr lang="ru-RU" dirty="0"/>
              <a:t>;</a:t>
            </a:r>
            <a:r>
              <a:rPr lang="ru-RU" dirty="0" smtClean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У </a:t>
            </a:r>
            <a:r>
              <a:rPr lang="ru-RU" dirty="0" err="1"/>
              <a:t>шістнадцять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почав </a:t>
            </a:r>
            <a:r>
              <a:rPr lang="ru-RU" dirty="0" err="1"/>
              <a:t>викладати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думки на </a:t>
            </a:r>
            <a:r>
              <a:rPr lang="ru-RU" dirty="0" err="1" smtClean="0"/>
              <a:t>папері</a:t>
            </a:r>
            <a:r>
              <a:rPr lang="ru-RU" dirty="0" smtClean="0"/>
              <a:t> та </a:t>
            </a:r>
            <a:r>
              <a:rPr lang="ru-RU" dirty="0" err="1" smtClean="0"/>
              <a:t>публікує</a:t>
            </a:r>
            <a:r>
              <a:rPr lang="ru-RU" dirty="0" smtClean="0"/>
              <a:t> у</a:t>
            </a:r>
            <a:r>
              <a:rPr lang="ru-RU" dirty="0"/>
              <a:t> </a:t>
            </a:r>
            <a:r>
              <a:rPr lang="ru-RU" dirty="0" err="1"/>
              <a:t>виданні</a:t>
            </a:r>
            <a:r>
              <a:rPr lang="ru-RU" dirty="0"/>
              <a:t> «</a:t>
            </a:r>
            <a:r>
              <a:rPr lang="ru-RU" dirty="0" err="1"/>
              <a:t>Студіум</a:t>
            </a:r>
            <a:r>
              <a:rPr lang="ru-RU" dirty="0"/>
              <a:t>» </a:t>
            </a:r>
            <a:r>
              <a:rPr lang="ru-RU" dirty="0" err="1" smtClean="0"/>
              <a:t>нариси</a:t>
            </a:r>
            <a:r>
              <a:rPr lang="ru-RU" dirty="0" smtClean="0"/>
              <a:t> </a:t>
            </a:r>
            <a:r>
              <a:rPr lang="ru-RU" dirty="0"/>
              <a:t>про </a:t>
            </a:r>
            <a:r>
              <a:rPr lang="ru-RU" dirty="0">
                <a:hlinkClick r:id="rId3" tooltip="Веласкес Дієго"/>
              </a:rPr>
              <a:t>Веласкеса</a:t>
            </a:r>
            <a:r>
              <a:rPr lang="ru-RU" dirty="0"/>
              <a:t>, </a:t>
            </a:r>
            <a:r>
              <a:rPr lang="ru-RU" dirty="0">
                <a:hlinkClick r:id="rId4" tooltip="Гойя"/>
              </a:rPr>
              <a:t>Гойю</a:t>
            </a:r>
            <a:r>
              <a:rPr lang="ru-RU" dirty="0"/>
              <a:t>, </a:t>
            </a:r>
            <a:r>
              <a:rPr lang="ru-RU" dirty="0">
                <a:hlinkClick r:id="rId5" tooltip="Греко Ель"/>
              </a:rPr>
              <a:t>Ель Греко</a:t>
            </a:r>
            <a:r>
              <a:rPr lang="ru-RU" dirty="0"/>
              <a:t>, </a:t>
            </a:r>
            <a:r>
              <a:rPr lang="ru-RU" dirty="0" err="1">
                <a:hlinkClick r:id="rId6" tooltip="Мікеланджело Буонаротті"/>
              </a:rPr>
              <a:t>Мікеланджело</a:t>
            </a:r>
            <a:r>
              <a:rPr lang="ru-RU" dirty="0"/>
              <a:t> і </a:t>
            </a:r>
            <a:r>
              <a:rPr lang="ru-RU" u="sng" dirty="0">
                <a:hlinkClick r:id="rId7" tooltip="Леонардо да Вінчі"/>
              </a:rPr>
              <a:t>Леонардо да </a:t>
            </a:r>
            <a:r>
              <a:rPr lang="ru-RU" u="sng" dirty="0" err="1" smtClean="0">
                <a:hlinkClick r:id="rId7" tooltip="Леонардо да Вінчі"/>
              </a:rPr>
              <a:t>Вінчі</a:t>
            </a:r>
            <a:r>
              <a:rPr lang="ru-RU" dirty="0" smtClean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err="1"/>
              <a:t>З</a:t>
            </a:r>
            <a:r>
              <a:rPr lang="ru-RU" dirty="0" err="1" smtClean="0"/>
              <a:t>ахоплювався</a:t>
            </a:r>
            <a:r>
              <a:rPr lang="ru-RU" dirty="0" smtClean="0"/>
              <a:t> </a:t>
            </a:r>
            <a:r>
              <a:rPr lang="ru-RU" dirty="0"/>
              <a:t>роботами </a:t>
            </a:r>
            <a:r>
              <a:rPr lang="ru-RU" dirty="0" err="1">
                <a:hlinkClick r:id="rId8" tooltip="Футуризм"/>
              </a:rPr>
              <a:t>футуристів</a:t>
            </a:r>
            <a:r>
              <a:rPr lang="ru-RU" dirty="0"/>
              <a:t>, </a:t>
            </a:r>
            <a:r>
              <a:rPr lang="ru-RU" dirty="0" smtClean="0"/>
              <a:t>але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/>
              <a:t>сповнений</a:t>
            </a:r>
            <a:r>
              <a:rPr lang="ru-RU" dirty="0"/>
              <a:t> </a:t>
            </a:r>
            <a:r>
              <a:rPr lang="ru-RU" dirty="0" err="1"/>
              <a:t>рішучості</a:t>
            </a:r>
            <a:r>
              <a:rPr lang="ru-RU" dirty="0"/>
              <a:t> </a:t>
            </a:r>
            <a:r>
              <a:rPr lang="ru-RU" dirty="0" err="1"/>
              <a:t>створити</a:t>
            </a:r>
            <a:r>
              <a:rPr lang="ru-RU" dirty="0"/>
              <a:t> </a:t>
            </a:r>
            <a:r>
              <a:rPr lang="ru-RU" dirty="0" err="1"/>
              <a:t>власний</a:t>
            </a:r>
            <a:r>
              <a:rPr lang="ru-RU" dirty="0"/>
              <a:t> стиль у </a:t>
            </a:r>
            <a:r>
              <a:rPr lang="ru-RU" dirty="0" err="1" smtClean="0"/>
              <a:t>живописі</a:t>
            </a:r>
            <a:r>
              <a:rPr lang="ru-RU" dirty="0"/>
              <a:t>;</a:t>
            </a:r>
            <a:endParaRPr lang="ru-RU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У </a:t>
            </a:r>
            <a:r>
              <a:rPr lang="ru-RU" dirty="0">
                <a:hlinkClick r:id="rId9" tooltip="1923"/>
              </a:rPr>
              <a:t>1923</a:t>
            </a:r>
            <a:r>
              <a:rPr lang="ru-RU" dirty="0"/>
              <a:t> </a:t>
            </a:r>
            <a:r>
              <a:rPr lang="ru-RU" dirty="0" err="1"/>
              <a:t>році</a:t>
            </a:r>
            <a:r>
              <a:rPr lang="ru-RU" dirty="0"/>
              <a:t> за </a:t>
            </a:r>
            <a:r>
              <a:rPr lang="ru-RU" dirty="0" err="1"/>
              <a:t>порушення</a:t>
            </a:r>
            <a:r>
              <a:rPr lang="ru-RU" dirty="0"/>
              <a:t> </a:t>
            </a:r>
            <a:r>
              <a:rPr lang="ru-RU" dirty="0" err="1"/>
              <a:t>дисципліни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на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відсторонений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занять в </a:t>
            </a:r>
            <a:r>
              <a:rPr lang="ru-RU" dirty="0" err="1"/>
              <a:t>академії</a:t>
            </a:r>
            <a:r>
              <a:rPr lang="ru-RU" dirty="0"/>
              <a:t>. У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інтерес</a:t>
            </a:r>
            <a:r>
              <a:rPr lang="ru-RU" dirty="0"/>
              <a:t> </a:t>
            </a:r>
            <a:r>
              <a:rPr lang="ru-RU" dirty="0" err="1"/>
              <a:t>Далі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прикутий</a:t>
            </a:r>
            <a:r>
              <a:rPr lang="ru-RU" dirty="0"/>
              <a:t> до </a:t>
            </a:r>
            <a:r>
              <a:rPr lang="ru-RU" dirty="0" err="1"/>
              <a:t>творів</a:t>
            </a:r>
            <a:r>
              <a:rPr lang="ru-RU" dirty="0"/>
              <a:t> великого </a:t>
            </a:r>
            <a:r>
              <a:rPr lang="ru-RU" dirty="0" err="1"/>
              <a:t>генія</a:t>
            </a:r>
            <a:r>
              <a:rPr lang="ru-RU" dirty="0"/>
              <a:t> </a:t>
            </a:r>
            <a:r>
              <a:rPr lang="ru-RU" dirty="0" err="1">
                <a:hlinkClick r:id="rId10" tooltip="Кубізм"/>
              </a:rPr>
              <a:t>кубізму</a:t>
            </a:r>
            <a:r>
              <a:rPr lang="ru-RU" dirty="0"/>
              <a:t> </a:t>
            </a:r>
            <a:r>
              <a:rPr lang="ru-RU" dirty="0">
                <a:hlinkClick r:id="rId11" tooltip="Пікассо Пабло"/>
              </a:rPr>
              <a:t>Пабло </a:t>
            </a:r>
            <a:r>
              <a:rPr lang="ru-RU" dirty="0" err="1" smtClean="0">
                <a:hlinkClick r:id="rId11" tooltip="Пікассо Пабло"/>
              </a:rPr>
              <a:t>Пікассо</a:t>
            </a:r>
            <a:r>
              <a:rPr lang="uk-UA" dirty="0" smtClean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У 1925 </a:t>
            </a:r>
            <a:r>
              <a:rPr lang="ru-RU" dirty="0" err="1"/>
              <a:t>році</a:t>
            </a:r>
            <a:r>
              <a:rPr lang="ru-RU" dirty="0"/>
              <a:t> з 14 по 27 листопада проходить перша </a:t>
            </a:r>
            <a:r>
              <a:rPr lang="ru-RU" dirty="0" err="1"/>
              <a:t>персональна</a:t>
            </a:r>
            <a:r>
              <a:rPr lang="ru-RU" dirty="0"/>
              <a:t> </a:t>
            </a:r>
            <a:r>
              <a:rPr lang="ru-RU" dirty="0" err="1"/>
              <a:t>виставка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робіт</a:t>
            </a:r>
            <a:r>
              <a:rPr lang="ru-RU" dirty="0"/>
              <a:t> у </a:t>
            </a:r>
            <a:r>
              <a:rPr lang="ru-RU" dirty="0" err="1"/>
              <a:t>галереї</a:t>
            </a:r>
            <a:r>
              <a:rPr lang="ru-RU" dirty="0"/>
              <a:t> </a:t>
            </a:r>
            <a:r>
              <a:rPr lang="ru-RU" dirty="0" err="1"/>
              <a:t>Далмау</a:t>
            </a:r>
            <a:r>
              <a:rPr lang="ru-RU" dirty="0"/>
              <a:t>.</a:t>
            </a:r>
            <a:endParaRPr lang="ru-RU" dirty="0" smtClean="0"/>
          </a:p>
          <a:p>
            <a:pPr>
              <a:buFont typeface="Wingdings" panose="05000000000000000000" pitchFamily="2" charset="2"/>
              <a:buChar char="§"/>
            </a:pPr>
            <a:endParaRPr lang="ru-RU" dirty="0" smtClean="0"/>
          </a:p>
          <a:p>
            <a:pPr>
              <a:buFont typeface="Wingdings" panose="05000000000000000000" pitchFamily="2" charset="2"/>
              <a:buChar char="§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96279" y="-218461"/>
            <a:ext cx="2358887" cy="26568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4832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Особисте життя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err="1"/>
              <a:t>Особисте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Сальвадора </a:t>
            </a:r>
            <a:r>
              <a:rPr lang="ru-RU" dirty="0" err="1"/>
              <a:t>Далі</a:t>
            </a:r>
            <a:r>
              <a:rPr lang="ru-RU" dirty="0"/>
              <a:t> до </a:t>
            </a:r>
            <a:r>
              <a:rPr lang="ru-RU" dirty="0">
                <a:hlinkClick r:id="rId2" tooltip="1929"/>
              </a:rPr>
              <a:t>1929</a:t>
            </a:r>
            <a:r>
              <a:rPr lang="ru-RU" dirty="0"/>
              <a:t> року не мало </a:t>
            </a:r>
            <a:r>
              <a:rPr lang="ru-RU" dirty="0" err="1"/>
              <a:t>яскравих</a:t>
            </a:r>
            <a:r>
              <a:rPr lang="ru-RU" dirty="0"/>
              <a:t> </a:t>
            </a:r>
            <a:r>
              <a:rPr lang="ru-RU" dirty="0" err="1"/>
              <a:t>моментів</a:t>
            </a:r>
            <a:r>
              <a:rPr lang="ru-RU" dirty="0"/>
              <a:t> (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не </a:t>
            </a:r>
            <a:r>
              <a:rPr lang="ru-RU" dirty="0" err="1"/>
              <a:t>брати</a:t>
            </a:r>
            <a:r>
              <a:rPr lang="ru-RU" dirty="0"/>
              <a:t> до </a:t>
            </a:r>
            <a:r>
              <a:rPr lang="ru-RU" dirty="0" err="1"/>
              <a:t>уваги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численні</a:t>
            </a:r>
            <a:r>
              <a:rPr lang="ru-RU" dirty="0"/>
              <a:t> </a:t>
            </a:r>
            <a:r>
              <a:rPr lang="ru-RU" dirty="0" err="1"/>
              <a:t>захоплення</a:t>
            </a:r>
            <a:r>
              <a:rPr lang="ru-RU" dirty="0"/>
              <a:t> </a:t>
            </a:r>
            <a:r>
              <a:rPr lang="ru-RU" dirty="0" err="1"/>
              <a:t>нереальними</a:t>
            </a:r>
            <a:r>
              <a:rPr lang="ru-RU" dirty="0"/>
              <a:t> </a:t>
            </a:r>
            <a:r>
              <a:rPr lang="ru-RU" dirty="0" err="1"/>
              <a:t>дівчатками</a:t>
            </a:r>
            <a:r>
              <a:rPr lang="ru-RU" dirty="0"/>
              <a:t>, </a:t>
            </a:r>
            <a:r>
              <a:rPr lang="ru-RU" dirty="0" err="1"/>
              <a:t>дівчатами</a:t>
            </a:r>
            <a:r>
              <a:rPr lang="ru-RU" dirty="0"/>
              <a:t> та </a:t>
            </a:r>
            <a:r>
              <a:rPr lang="ru-RU" dirty="0" err="1" smtClean="0"/>
              <a:t>жінками</a:t>
            </a:r>
            <a:r>
              <a:rPr lang="ru-RU" dirty="0" smtClean="0"/>
              <a:t>). </a:t>
            </a:r>
            <a:r>
              <a:rPr lang="ru-RU" dirty="0"/>
              <a:t> Але </a:t>
            </a:r>
            <a:r>
              <a:rPr lang="ru-RU" dirty="0" err="1"/>
              <a:t>саме</a:t>
            </a:r>
            <a:r>
              <a:rPr lang="ru-RU" dirty="0"/>
              <a:t> у 1929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Далі</a:t>
            </a:r>
            <a:r>
              <a:rPr lang="ru-RU" dirty="0"/>
              <a:t> </a:t>
            </a:r>
            <a:r>
              <a:rPr lang="ru-RU" dirty="0" err="1"/>
              <a:t>закохався</a:t>
            </a:r>
            <a:r>
              <a:rPr lang="ru-RU" dirty="0"/>
              <a:t> в </a:t>
            </a:r>
            <a:r>
              <a:rPr lang="ru-RU" dirty="0" err="1"/>
              <a:t>жінку</a:t>
            </a:r>
            <a:r>
              <a:rPr lang="ru-RU" dirty="0"/>
              <a:t> - </a:t>
            </a:r>
            <a:r>
              <a:rPr lang="ru-RU" dirty="0" err="1"/>
              <a:t>Олену</a:t>
            </a:r>
            <a:r>
              <a:rPr lang="ru-RU" dirty="0"/>
              <a:t> Дьякову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Галу</a:t>
            </a:r>
            <a:r>
              <a:rPr lang="ru-RU" dirty="0"/>
              <a:t>. У той час вона </a:t>
            </a:r>
            <a:r>
              <a:rPr lang="ru-RU" dirty="0" err="1"/>
              <a:t>була</a:t>
            </a:r>
            <a:r>
              <a:rPr lang="ru-RU" dirty="0"/>
              <a:t> дружиною </a:t>
            </a:r>
            <a:r>
              <a:rPr lang="ru-RU" dirty="0" err="1"/>
              <a:t>письменника</a:t>
            </a:r>
            <a:r>
              <a:rPr lang="ru-RU" dirty="0"/>
              <a:t> Поля </a:t>
            </a:r>
            <a:r>
              <a:rPr lang="ru-RU" dirty="0" err="1"/>
              <a:t>Елюара</a:t>
            </a:r>
            <a:r>
              <a:rPr lang="ru-RU" dirty="0"/>
              <a:t>, але </a:t>
            </a:r>
            <a:r>
              <a:rPr lang="ru-RU" dirty="0" err="1"/>
              <a:t>стосунки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з </a:t>
            </a:r>
            <a:r>
              <a:rPr lang="ru-RU" dirty="0" err="1"/>
              <a:t>чоловіком</a:t>
            </a:r>
            <a:r>
              <a:rPr lang="ru-RU" dirty="0"/>
              <a:t> на той час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прохолодними</a:t>
            </a:r>
            <a:r>
              <a:rPr lang="ru-RU" dirty="0"/>
              <a:t>.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жінка</a:t>
            </a:r>
            <a:r>
              <a:rPr lang="ru-RU" dirty="0"/>
              <a:t> на все </a:t>
            </a:r>
            <a:r>
              <a:rPr lang="ru-RU" dirty="0" err="1"/>
              <a:t>життя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залишилося</a:t>
            </a:r>
            <a:r>
              <a:rPr lang="ru-RU" dirty="0"/>
              <a:t>, стала музою, </a:t>
            </a:r>
            <a:r>
              <a:rPr lang="ru-RU" dirty="0" err="1"/>
              <a:t>натхненням</a:t>
            </a:r>
            <a:r>
              <a:rPr lang="ru-RU" dirty="0"/>
              <a:t> </a:t>
            </a:r>
            <a:r>
              <a:rPr lang="ru-RU" dirty="0" err="1"/>
              <a:t>генія</a:t>
            </a:r>
            <a:r>
              <a:rPr lang="ru-RU" dirty="0"/>
              <a:t> </a:t>
            </a:r>
            <a:r>
              <a:rPr lang="ru-RU" dirty="0" err="1"/>
              <a:t>Далі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310" y="-117387"/>
            <a:ext cx="2712631" cy="2947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878" y="-1"/>
            <a:ext cx="3357923" cy="2713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859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1" y="685801"/>
            <a:ext cx="5102020" cy="5980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У </a:t>
            </a:r>
            <a:r>
              <a:rPr lang="ru-RU" dirty="0">
                <a:hlinkClick r:id="rId2" tooltip="1930"/>
              </a:rPr>
              <a:t>1930</a:t>
            </a:r>
            <a:r>
              <a:rPr lang="ru-RU" dirty="0"/>
              <a:t> 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картини</a:t>
            </a:r>
            <a:r>
              <a:rPr lang="ru-RU" dirty="0"/>
              <a:t> Сальвадора </a:t>
            </a:r>
            <a:r>
              <a:rPr lang="ru-RU" dirty="0" err="1"/>
              <a:t>Далі</a:t>
            </a:r>
            <a:r>
              <a:rPr lang="ru-RU" dirty="0"/>
              <a:t> почали </a:t>
            </a:r>
            <a:r>
              <a:rPr lang="ru-RU" dirty="0" err="1"/>
              <a:t>приносити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популярність</a:t>
            </a:r>
            <a:r>
              <a:rPr lang="ru-RU" dirty="0"/>
              <a:t> («</a:t>
            </a:r>
            <a:r>
              <a:rPr lang="ru-RU" i="1" dirty="0"/>
              <a:t>Час, </a:t>
            </a:r>
            <a:r>
              <a:rPr lang="ru-RU" i="1" dirty="0" err="1"/>
              <a:t>що</a:t>
            </a:r>
            <a:r>
              <a:rPr lang="ru-RU" i="1" dirty="0"/>
              <a:t> </a:t>
            </a:r>
            <a:r>
              <a:rPr lang="ru-RU" i="1" dirty="0" err="1"/>
              <a:t>розплився</a:t>
            </a:r>
            <a:r>
              <a:rPr lang="ru-RU" dirty="0"/>
              <a:t>», «</a:t>
            </a:r>
            <a:r>
              <a:rPr lang="ru-RU" i="1" dirty="0" err="1"/>
              <a:t>Постійність</a:t>
            </a:r>
            <a:r>
              <a:rPr lang="ru-RU" i="1" dirty="0"/>
              <a:t> </a:t>
            </a:r>
            <a:r>
              <a:rPr lang="ru-RU" i="1" dirty="0" err="1"/>
              <a:t>пам'яті</a:t>
            </a:r>
            <a:r>
              <a:rPr lang="ru-RU" dirty="0"/>
              <a:t>»). </a:t>
            </a:r>
            <a:r>
              <a:rPr lang="ru-RU" dirty="0" err="1"/>
              <a:t>Незмінними</a:t>
            </a:r>
            <a:r>
              <a:rPr lang="ru-RU" dirty="0"/>
              <a:t> темами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творінь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руйнування</a:t>
            </a:r>
            <a:r>
              <a:rPr lang="ru-RU" dirty="0"/>
              <a:t>, </a:t>
            </a:r>
            <a:r>
              <a:rPr lang="ru-RU" dirty="0" err="1"/>
              <a:t>тлінність</a:t>
            </a:r>
            <a:r>
              <a:rPr lang="ru-RU" dirty="0"/>
              <a:t>, смерть та </a:t>
            </a:r>
            <a:r>
              <a:rPr lang="ru-RU" dirty="0" err="1"/>
              <a:t>світ</a:t>
            </a:r>
            <a:r>
              <a:rPr lang="ru-RU" dirty="0"/>
              <a:t> </a:t>
            </a:r>
            <a:r>
              <a:rPr lang="ru-RU" dirty="0" err="1"/>
              <a:t>сексуальних</a:t>
            </a:r>
            <a:r>
              <a:rPr lang="ru-RU" dirty="0"/>
              <a:t> </a:t>
            </a:r>
            <a:r>
              <a:rPr lang="ru-RU" dirty="0" err="1"/>
              <a:t>переживань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(</a:t>
            </a:r>
            <a:r>
              <a:rPr lang="ru-RU" dirty="0" err="1"/>
              <a:t>вплив</a:t>
            </a:r>
            <a:r>
              <a:rPr lang="ru-RU" dirty="0"/>
              <a:t> книг </a:t>
            </a:r>
            <a:r>
              <a:rPr lang="ru-RU" dirty="0" err="1">
                <a:hlinkClick r:id="rId3" tooltip="Фройд Зиґмунд"/>
              </a:rPr>
              <a:t>Зиґмунда</a:t>
            </a:r>
            <a:r>
              <a:rPr lang="ru-RU" dirty="0">
                <a:hlinkClick r:id="rId3" tooltip="Фройд Зиґмунд"/>
              </a:rPr>
              <a:t> </a:t>
            </a:r>
            <a:r>
              <a:rPr lang="ru-RU" dirty="0" smtClean="0">
                <a:hlinkClick r:id="rId3" tooltip="Фройд Зиґмунд"/>
              </a:rPr>
              <a:t>Фрейда</a:t>
            </a:r>
            <a:r>
              <a:rPr lang="ru-RU" dirty="0"/>
              <a:t>). У </a:t>
            </a:r>
            <a:r>
              <a:rPr lang="ru-RU" dirty="0" err="1"/>
              <a:t>січні</a:t>
            </a:r>
            <a:r>
              <a:rPr lang="ru-RU" dirty="0"/>
              <a:t> </a:t>
            </a:r>
            <a:r>
              <a:rPr lang="ru-RU" dirty="0">
                <a:hlinkClick r:id="rId4" tooltip="1931"/>
              </a:rPr>
              <a:t>1931</a:t>
            </a:r>
            <a:r>
              <a:rPr lang="ru-RU" dirty="0"/>
              <a:t> року в </a:t>
            </a:r>
            <a:r>
              <a:rPr lang="ru-RU" dirty="0" err="1"/>
              <a:t>Лондоні</a:t>
            </a:r>
            <a:r>
              <a:rPr lang="ru-RU" dirty="0"/>
              <a:t> </a:t>
            </a:r>
            <a:r>
              <a:rPr lang="ru-RU" dirty="0" err="1"/>
              <a:t>відбулася</a:t>
            </a:r>
            <a:r>
              <a:rPr lang="ru-RU" dirty="0"/>
              <a:t> </a:t>
            </a:r>
            <a:r>
              <a:rPr lang="ru-RU" dirty="0" err="1"/>
              <a:t>прем'єра</a:t>
            </a:r>
            <a:r>
              <a:rPr lang="ru-RU" dirty="0"/>
              <a:t> другого </a:t>
            </a:r>
            <a:r>
              <a:rPr lang="ru-RU" dirty="0" err="1"/>
              <a:t>фільму</a:t>
            </a:r>
            <a:r>
              <a:rPr lang="ru-RU" dirty="0"/>
              <a:t> </a:t>
            </a:r>
            <a:r>
              <a:rPr lang="ru-RU" dirty="0" err="1"/>
              <a:t>Далі</a:t>
            </a:r>
            <a:r>
              <a:rPr lang="ru-RU" dirty="0"/>
              <a:t> — «</a:t>
            </a:r>
            <a:r>
              <a:rPr lang="ru-RU" i="1" dirty="0"/>
              <a:t>Золоте </a:t>
            </a:r>
            <a:r>
              <a:rPr lang="ru-RU" i="1" dirty="0" err="1"/>
              <a:t>століття</a:t>
            </a:r>
            <a:r>
              <a:rPr lang="ru-RU" dirty="0"/>
              <a:t>».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612" y="133527"/>
            <a:ext cx="3809524" cy="2857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3667" y="3308722"/>
            <a:ext cx="5032867" cy="2952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053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Далі і Гала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Гала </a:t>
            </a:r>
            <a:r>
              <a:rPr lang="ru-RU" dirty="0" err="1"/>
              <a:t>Елюар</a:t>
            </a:r>
            <a:r>
              <a:rPr lang="ru-RU" dirty="0"/>
              <a:t> (</a:t>
            </a:r>
            <a:r>
              <a:rPr lang="ru-RU" dirty="0" err="1"/>
              <a:t>ім'я</a:t>
            </a:r>
            <a:r>
              <a:rPr lang="ru-RU" dirty="0"/>
              <a:t> при </a:t>
            </a:r>
            <a:r>
              <a:rPr lang="ru-RU" dirty="0" err="1"/>
              <a:t>народженні</a:t>
            </a:r>
            <a:r>
              <a:rPr lang="ru-RU" dirty="0"/>
              <a:t> — </a:t>
            </a:r>
            <a:r>
              <a:rPr lang="ru-RU" dirty="0" err="1"/>
              <a:t>Олена</a:t>
            </a:r>
            <a:r>
              <a:rPr lang="ru-RU" dirty="0"/>
              <a:t> </a:t>
            </a:r>
            <a:r>
              <a:rPr lang="ru-RU" dirty="0" err="1"/>
              <a:t>Делувіна</a:t>
            </a:r>
            <a:r>
              <a:rPr lang="ru-RU" dirty="0"/>
              <a:t>-Дьяконова) </a:t>
            </a:r>
            <a:r>
              <a:rPr lang="ru-RU" dirty="0" err="1"/>
              <a:t>здавалася</a:t>
            </a:r>
            <a:r>
              <a:rPr lang="ru-RU" dirty="0"/>
              <a:t> </a:t>
            </a:r>
            <a:r>
              <a:rPr lang="ru-RU" dirty="0" err="1"/>
              <a:t>Далі</a:t>
            </a:r>
            <a:r>
              <a:rPr lang="ru-RU" dirty="0"/>
              <a:t> </a:t>
            </a:r>
            <a:r>
              <a:rPr lang="ru-RU" dirty="0" err="1"/>
              <a:t>витонченою</a:t>
            </a:r>
            <a:r>
              <a:rPr lang="ru-RU" dirty="0"/>
              <a:t> і </a:t>
            </a:r>
            <a:r>
              <a:rPr lang="ru-RU" dirty="0" err="1"/>
              <a:t>самовпевненою</a:t>
            </a:r>
            <a:r>
              <a:rPr lang="ru-RU" dirty="0"/>
              <a:t> </a:t>
            </a:r>
            <a:r>
              <a:rPr lang="ru-RU" dirty="0" err="1"/>
              <a:t>жінкою</a:t>
            </a:r>
            <a:r>
              <a:rPr lang="ru-RU" dirty="0"/>
              <a:t>. Вона </a:t>
            </a:r>
            <a:r>
              <a:rPr lang="ru-RU" dirty="0" err="1"/>
              <a:t>довгий</a:t>
            </a:r>
            <a:r>
              <a:rPr lang="ru-RU" dirty="0"/>
              <a:t> час </a:t>
            </a:r>
            <a:r>
              <a:rPr lang="ru-RU" dirty="0" err="1"/>
              <a:t>перебувала</a:t>
            </a:r>
            <a:r>
              <a:rPr lang="ru-RU" dirty="0"/>
              <a:t> у </a:t>
            </a:r>
            <a:r>
              <a:rPr lang="ru-RU" dirty="0" err="1"/>
              <a:t>вищих</a:t>
            </a:r>
            <a:r>
              <a:rPr lang="ru-RU" dirty="0"/>
              <a:t> </a:t>
            </a:r>
            <a:r>
              <a:rPr lang="ru-RU" dirty="0" err="1"/>
              <a:t>мистецьких</a:t>
            </a:r>
            <a:r>
              <a:rPr lang="ru-RU" dirty="0"/>
              <a:t> колах Парижа, </a:t>
            </a:r>
            <a:r>
              <a:rPr lang="ru-RU" dirty="0" err="1"/>
              <a:t>тоді</a:t>
            </a:r>
            <a:r>
              <a:rPr lang="ru-RU" dirty="0"/>
              <a:t> як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простим хлопцем з маленького </a:t>
            </a:r>
            <a:r>
              <a:rPr lang="ru-RU" dirty="0" err="1"/>
              <a:t>провінційного</a:t>
            </a:r>
            <a:r>
              <a:rPr lang="ru-RU" dirty="0"/>
              <a:t> </a:t>
            </a:r>
            <a:r>
              <a:rPr lang="ru-RU" dirty="0" err="1"/>
              <a:t>містечка</a:t>
            </a:r>
            <a:r>
              <a:rPr lang="ru-RU" dirty="0"/>
              <a:t> на </a:t>
            </a:r>
            <a:r>
              <a:rPr lang="ru-RU" dirty="0" err="1"/>
              <a:t>півночі</a:t>
            </a:r>
            <a:r>
              <a:rPr lang="ru-RU" dirty="0"/>
              <a:t> </a:t>
            </a:r>
            <a:r>
              <a:rPr lang="ru-RU" dirty="0" err="1"/>
              <a:t>Іспанії</a:t>
            </a:r>
            <a:r>
              <a:rPr lang="ru-RU" dirty="0"/>
              <a:t>. </a:t>
            </a:r>
            <a:r>
              <a:rPr lang="ru-RU" dirty="0" err="1"/>
              <a:t>Спочатку</a:t>
            </a:r>
            <a:r>
              <a:rPr lang="ru-RU" dirty="0"/>
              <a:t> </a:t>
            </a:r>
            <a:r>
              <a:rPr lang="ru-RU" dirty="0" err="1"/>
              <a:t>Далі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вражений</a:t>
            </a:r>
            <a:r>
              <a:rPr lang="ru-RU" dirty="0"/>
              <a:t> красою Гали й </a:t>
            </a:r>
            <a:r>
              <a:rPr lang="ru-RU" dirty="0" err="1"/>
              <a:t>істерично</a:t>
            </a:r>
            <a:r>
              <a:rPr lang="ru-RU" dirty="0"/>
              <a:t> реготав, коли вони </a:t>
            </a:r>
            <a:r>
              <a:rPr lang="ru-RU" dirty="0" err="1"/>
              <a:t>розмовляли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не знав, як </a:t>
            </a:r>
            <a:r>
              <a:rPr lang="ru-RU" dirty="0" err="1"/>
              <a:t>поводитися</a:t>
            </a:r>
            <a:r>
              <a:rPr lang="ru-RU" dirty="0"/>
              <a:t> з нею, але </a:t>
            </a:r>
            <a:r>
              <a:rPr lang="ru-RU" dirty="0" err="1"/>
              <a:t>потай</a:t>
            </a:r>
            <a:r>
              <a:rPr lang="ru-RU" dirty="0"/>
              <a:t> </a:t>
            </a:r>
            <a:r>
              <a:rPr lang="ru-RU" dirty="0" err="1"/>
              <a:t>визнавав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вона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подобалася</a:t>
            </a:r>
            <a:r>
              <a:rPr lang="ru-RU" dirty="0"/>
              <a:t>. У свою </a:t>
            </a:r>
            <a:r>
              <a:rPr lang="ru-RU" dirty="0" err="1"/>
              <a:t>чергу</a:t>
            </a:r>
            <a:r>
              <a:rPr lang="ru-RU" dirty="0"/>
              <a:t>, </a:t>
            </a:r>
            <a:r>
              <a:rPr lang="ru-RU" dirty="0" err="1"/>
              <a:t>Галу</a:t>
            </a:r>
            <a:r>
              <a:rPr lang="ru-RU" dirty="0"/>
              <a:t> </a:t>
            </a:r>
            <a:r>
              <a:rPr lang="ru-RU" dirty="0" err="1"/>
              <a:t>зацікавив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напружений</a:t>
            </a:r>
            <a:r>
              <a:rPr lang="ru-RU" dirty="0"/>
              <a:t> </a:t>
            </a:r>
            <a:r>
              <a:rPr lang="ru-RU" dirty="0" smtClean="0"/>
              <a:t>юнак. Гала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 smtClean="0"/>
              <a:t>заміжня</a:t>
            </a:r>
            <a:r>
              <a:rPr lang="ru-RU" dirty="0" smtClean="0"/>
              <a:t>, </a:t>
            </a:r>
            <a:r>
              <a:rPr lang="ru-RU" dirty="0" err="1" smtClean="0"/>
              <a:t>проте</a:t>
            </a:r>
            <a:r>
              <a:rPr lang="ru-RU" dirty="0" smtClean="0"/>
              <a:t> </a:t>
            </a:r>
            <a:r>
              <a:rPr lang="ru-RU" dirty="0" err="1" smtClean="0"/>
              <a:t>згодом</a:t>
            </a:r>
            <a:r>
              <a:rPr lang="ru-RU" dirty="0" smtClean="0"/>
              <a:t> </a:t>
            </a:r>
            <a:r>
              <a:rPr lang="ru-RU" dirty="0" err="1" smtClean="0"/>
              <a:t>розлучилась</a:t>
            </a:r>
            <a:r>
              <a:rPr lang="ru-RU" dirty="0"/>
              <a:t> </a:t>
            </a:r>
            <a:r>
              <a:rPr lang="ru-RU" dirty="0" smtClean="0"/>
              <a:t>і вони з </a:t>
            </a:r>
            <a:r>
              <a:rPr lang="ru-RU" dirty="0" err="1" smtClean="0"/>
              <a:t>Далі</a:t>
            </a:r>
            <a:r>
              <a:rPr lang="ru-RU" dirty="0" smtClean="0"/>
              <a:t> </a:t>
            </a:r>
            <a:r>
              <a:rPr lang="ru-RU" dirty="0" err="1" smtClean="0"/>
              <a:t>одружились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383" y="162339"/>
            <a:ext cx="3944638" cy="2632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386" y="160413"/>
            <a:ext cx="2634076" cy="2634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800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205948" y="1444487"/>
            <a:ext cx="5173419" cy="500932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«</a:t>
            </a:r>
            <a:r>
              <a:rPr lang="ru-RU" sz="3200" dirty="0"/>
              <a:t>Перший </a:t>
            </a:r>
            <a:r>
              <a:rPr lang="ru-RU" sz="3200" dirty="0" err="1"/>
              <a:t>поцілунок</a:t>
            </a:r>
            <a:r>
              <a:rPr lang="ru-RU" sz="3200" dirty="0"/>
              <a:t>, — писав </a:t>
            </a:r>
            <a:r>
              <a:rPr lang="ru-RU" sz="3200" dirty="0" err="1"/>
              <a:t>Далі</a:t>
            </a:r>
            <a:r>
              <a:rPr lang="ru-RU" sz="3200" dirty="0"/>
              <a:t> </a:t>
            </a:r>
            <a:r>
              <a:rPr lang="ru-RU" sz="3200" dirty="0" err="1"/>
              <a:t>пізніше</a:t>
            </a:r>
            <a:r>
              <a:rPr lang="ru-RU" sz="3200" dirty="0"/>
              <a:t>, — коли </a:t>
            </a:r>
            <a:r>
              <a:rPr lang="ru-RU" sz="3200" dirty="0" err="1"/>
              <a:t>зіткнулися</a:t>
            </a:r>
            <a:r>
              <a:rPr lang="ru-RU" sz="3200" dirty="0"/>
              <a:t> </a:t>
            </a:r>
            <a:r>
              <a:rPr lang="ru-RU" sz="3200" dirty="0" err="1"/>
              <a:t>наші</a:t>
            </a:r>
            <a:r>
              <a:rPr lang="ru-RU" sz="3200" dirty="0"/>
              <a:t> </a:t>
            </a:r>
            <a:r>
              <a:rPr lang="ru-RU" sz="3200" dirty="0" err="1"/>
              <a:t>зуби</a:t>
            </a:r>
            <a:r>
              <a:rPr lang="ru-RU" sz="3200" dirty="0"/>
              <a:t> й </a:t>
            </a:r>
            <a:r>
              <a:rPr lang="ru-RU" sz="3200" dirty="0" err="1"/>
              <a:t>переплелися</a:t>
            </a:r>
            <a:r>
              <a:rPr lang="ru-RU" sz="3200" dirty="0"/>
              <a:t> </a:t>
            </a:r>
            <a:r>
              <a:rPr lang="ru-RU" sz="3200" dirty="0" err="1"/>
              <a:t>наші</a:t>
            </a:r>
            <a:r>
              <a:rPr lang="ru-RU" sz="3200" dirty="0"/>
              <a:t> </a:t>
            </a:r>
            <a:r>
              <a:rPr lang="ru-RU" sz="3200" dirty="0" err="1"/>
              <a:t>язики</a:t>
            </a:r>
            <a:r>
              <a:rPr lang="ru-RU" sz="3200" dirty="0"/>
              <a:t>, </a:t>
            </a:r>
            <a:r>
              <a:rPr lang="ru-RU" sz="3200" dirty="0" err="1"/>
              <a:t>був</a:t>
            </a:r>
            <a:r>
              <a:rPr lang="ru-RU" sz="3200" dirty="0"/>
              <a:t> </a:t>
            </a:r>
            <a:r>
              <a:rPr lang="ru-RU" sz="3200" dirty="0" err="1"/>
              <a:t>лише</a:t>
            </a:r>
            <a:r>
              <a:rPr lang="ru-RU" sz="3200" dirty="0"/>
              <a:t> початком того голоду, </a:t>
            </a:r>
            <a:r>
              <a:rPr lang="ru-RU" sz="3200" dirty="0" err="1"/>
              <a:t>який</a:t>
            </a:r>
            <a:r>
              <a:rPr lang="ru-RU" sz="3200" dirty="0"/>
              <a:t> </a:t>
            </a:r>
            <a:r>
              <a:rPr lang="ru-RU" sz="3200" dirty="0" err="1"/>
              <a:t>змусив</a:t>
            </a:r>
            <a:r>
              <a:rPr lang="ru-RU" sz="3200" dirty="0"/>
              <a:t> нас </a:t>
            </a:r>
            <a:r>
              <a:rPr lang="ru-RU" sz="3200" dirty="0" err="1"/>
              <a:t>гризти</a:t>
            </a:r>
            <a:r>
              <a:rPr lang="ru-RU" sz="3200" dirty="0"/>
              <a:t> один одного до </a:t>
            </a:r>
            <a:r>
              <a:rPr lang="ru-RU" sz="3200" dirty="0" err="1"/>
              <a:t>самої</a:t>
            </a:r>
            <a:r>
              <a:rPr lang="ru-RU" sz="3200" dirty="0"/>
              <a:t> </a:t>
            </a:r>
            <a:r>
              <a:rPr lang="ru-RU" sz="3200" dirty="0" err="1"/>
              <a:t>суті</a:t>
            </a:r>
            <a:r>
              <a:rPr lang="ru-RU" sz="3200" dirty="0"/>
              <a:t> </a:t>
            </a:r>
            <a:r>
              <a:rPr lang="ru-RU" sz="3200" dirty="0" err="1"/>
              <a:t>нашого</a:t>
            </a:r>
            <a:r>
              <a:rPr lang="ru-RU" sz="3200" dirty="0"/>
              <a:t> </a:t>
            </a:r>
            <a:r>
              <a:rPr lang="ru-RU" sz="3200" dirty="0" err="1"/>
              <a:t>буття</a:t>
            </a:r>
            <a:r>
              <a:rPr lang="ru-RU" sz="3200" dirty="0" smtClean="0"/>
              <a:t>».</a:t>
            </a:r>
            <a:endParaRPr lang="ru-RU" sz="32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880487" y="685800"/>
            <a:ext cx="4622537" cy="983974"/>
          </a:xfrm>
        </p:spPr>
        <p:txBody>
          <a:bodyPr/>
          <a:lstStyle/>
          <a:p>
            <a:r>
              <a:rPr lang="ru-RU" i="1" dirty="0" err="1"/>
              <a:t>Градива</a:t>
            </a:r>
            <a:r>
              <a:rPr lang="ru-RU" i="1" dirty="0"/>
              <a:t> </a:t>
            </a:r>
            <a:r>
              <a:rPr lang="ru-RU" i="1" dirty="0" err="1"/>
              <a:t>знову</a:t>
            </a:r>
            <a:r>
              <a:rPr lang="ru-RU" i="1" dirty="0"/>
              <a:t> </a:t>
            </a:r>
            <a:r>
              <a:rPr lang="ru-RU" i="1" dirty="0" err="1"/>
              <a:t>відкриває</a:t>
            </a:r>
            <a:r>
              <a:rPr lang="ru-RU" i="1" dirty="0"/>
              <a:t> для себе </a:t>
            </a:r>
            <a:r>
              <a:rPr lang="ru-RU" i="1" dirty="0" err="1"/>
              <a:t>антропоморфні</a:t>
            </a:r>
            <a:r>
              <a:rPr lang="ru-RU" i="1" dirty="0"/>
              <a:t> </a:t>
            </a:r>
            <a:r>
              <a:rPr lang="ru-RU" i="1" dirty="0" err="1"/>
              <a:t>руїни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598" y="1662948"/>
            <a:ext cx="4371759" cy="5444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24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484311" y="102129"/>
            <a:ext cx="10018713" cy="1752599"/>
          </a:xfrm>
        </p:spPr>
        <p:txBody>
          <a:bodyPr/>
          <a:lstStyle/>
          <a:p>
            <a:r>
              <a:rPr lang="ru-RU" b="1" dirty="0" err="1"/>
              <a:t>Розрив</a:t>
            </a:r>
            <a:r>
              <a:rPr lang="ru-RU" b="1" dirty="0"/>
              <a:t> </a:t>
            </a:r>
            <a:r>
              <a:rPr lang="ru-RU" b="1" dirty="0" err="1"/>
              <a:t>із</a:t>
            </a:r>
            <a:r>
              <a:rPr lang="ru-RU" b="1" dirty="0"/>
              <a:t> </a:t>
            </a:r>
            <a:r>
              <a:rPr lang="ru-RU" b="1" dirty="0" err="1" smtClean="0"/>
              <a:t>сюрреалістами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1484311" y="2438399"/>
            <a:ext cx="4895056" cy="3352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dirty="0" smtClean="0"/>
              <a:t>На </a:t>
            </a:r>
            <a:r>
              <a:rPr lang="ru-RU" sz="2800" dirty="0"/>
              <a:t>початку 30-х </a:t>
            </a:r>
            <a:r>
              <a:rPr lang="ru-RU" sz="2800" dirty="0" err="1"/>
              <a:t>років</a:t>
            </a:r>
            <a:r>
              <a:rPr lang="ru-RU" sz="2800" dirty="0"/>
              <a:t> Сальвадор </a:t>
            </a:r>
            <a:r>
              <a:rPr lang="ru-RU" sz="2800" dirty="0" err="1"/>
              <a:t>Далі</a:t>
            </a:r>
            <a:r>
              <a:rPr lang="ru-RU" sz="2800" dirty="0"/>
              <a:t> вступив у </a:t>
            </a:r>
            <a:r>
              <a:rPr lang="ru-RU" sz="2800" dirty="0" err="1"/>
              <a:t>конфлікт</a:t>
            </a:r>
            <a:r>
              <a:rPr lang="ru-RU" sz="2800" dirty="0"/>
              <a:t> </a:t>
            </a:r>
            <a:r>
              <a:rPr lang="ru-RU" sz="2800" dirty="0" err="1"/>
              <a:t>із</a:t>
            </a:r>
            <a:r>
              <a:rPr lang="ru-RU" sz="2800" dirty="0"/>
              <a:t> </a:t>
            </a:r>
            <a:r>
              <a:rPr lang="ru-RU" sz="2800" dirty="0" err="1"/>
              <a:t>сюрреалістами</a:t>
            </a:r>
            <a:r>
              <a:rPr lang="ru-RU" sz="2800" dirty="0"/>
              <a:t> на </a:t>
            </a:r>
            <a:r>
              <a:rPr lang="ru-RU" sz="2800" dirty="0" err="1"/>
              <a:t>політичному</a:t>
            </a:r>
            <a:r>
              <a:rPr lang="ru-RU" sz="2800" dirty="0"/>
              <a:t> </a:t>
            </a:r>
            <a:r>
              <a:rPr lang="ru-RU" sz="2800" dirty="0" err="1"/>
              <a:t>підґрунті</a:t>
            </a:r>
            <a:r>
              <a:rPr lang="ru-RU" sz="2800" dirty="0"/>
              <a:t>. </a:t>
            </a:r>
            <a:r>
              <a:rPr lang="ru-RU" sz="2800" dirty="0" err="1"/>
              <a:t>Його</a:t>
            </a:r>
            <a:r>
              <a:rPr lang="ru-RU" sz="2800" dirty="0"/>
              <a:t> </a:t>
            </a:r>
            <a:r>
              <a:rPr lang="ru-RU" sz="2800" dirty="0" err="1"/>
              <a:t>захоплення</a:t>
            </a:r>
            <a:r>
              <a:rPr lang="ru-RU" sz="2800" dirty="0"/>
              <a:t> </a:t>
            </a:r>
            <a:r>
              <a:rPr lang="ru-RU" sz="2800" dirty="0">
                <a:hlinkClick r:id="rId2" tooltip="Гітлер Адольф"/>
              </a:rPr>
              <a:t>Адольфом </a:t>
            </a:r>
            <a:r>
              <a:rPr lang="ru-RU" sz="2800" dirty="0" err="1">
                <a:hlinkClick r:id="rId2" tooltip="Гітлер Адольф"/>
              </a:rPr>
              <a:t>Гітлером</a:t>
            </a:r>
            <a:r>
              <a:rPr lang="ru-RU" sz="2800" dirty="0"/>
              <a:t> і </a:t>
            </a:r>
            <a:r>
              <a:rPr lang="ru-RU" sz="2800" dirty="0" err="1"/>
              <a:t>монархічні</a:t>
            </a:r>
            <a:r>
              <a:rPr lang="ru-RU" sz="2800" dirty="0"/>
              <a:t> </a:t>
            </a:r>
            <a:r>
              <a:rPr lang="ru-RU" sz="2800" dirty="0" err="1"/>
              <a:t>прихильності</a:t>
            </a:r>
            <a:r>
              <a:rPr lang="ru-RU" sz="2800" dirty="0"/>
              <a:t> </a:t>
            </a:r>
            <a:r>
              <a:rPr lang="ru-RU" sz="2800" dirty="0" err="1"/>
              <a:t>розходилися</a:t>
            </a:r>
            <a:r>
              <a:rPr lang="ru-RU" sz="2800" dirty="0"/>
              <a:t> з </a:t>
            </a:r>
            <a:r>
              <a:rPr lang="ru-RU" sz="2800" dirty="0" err="1"/>
              <a:t>ідеями</a:t>
            </a:r>
            <a:r>
              <a:rPr lang="ru-RU" sz="2800" dirty="0"/>
              <a:t> </a:t>
            </a:r>
            <a:r>
              <a:rPr lang="ru-RU" sz="2800" dirty="0" err="1"/>
              <a:t>Бретона</a:t>
            </a:r>
            <a:r>
              <a:rPr lang="ru-RU" sz="2800" dirty="0"/>
              <a:t>.</a:t>
            </a:r>
          </a:p>
          <a:p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Объект 1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487" y="1236436"/>
            <a:ext cx="4079060" cy="5473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371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366</TotalTime>
  <Words>223</Words>
  <Application>Microsoft Office PowerPoint</Application>
  <PresentationFormat>Широкоэкранный</PresentationFormat>
  <Paragraphs>52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Corbel</vt:lpstr>
      <vt:lpstr>verdana</vt:lpstr>
      <vt:lpstr>Wingdings</vt:lpstr>
      <vt:lpstr>Параллакс</vt:lpstr>
      <vt:lpstr>Сальвадор Далі</vt:lpstr>
      <vt:lpstr>Презентация PowerPoint</vt:lpstr>
      <vt:lpstr>Дитинство</vt:lpstr>
      <vt:lpstr>Юність</vt:lpstr>
      <vt:lpstr>Особисте життя</vt:lpstr>
      <vt:lpstr>Презентация PowerPoint</vt:lpstr>
      <vt:lpstr>Далі і Гала</vt:lpstr>
      <vt:lpstr>Презентация PowerPoint</vt:lpstr>
      <vt:lpstr>Розрив із сюрреалістами</vt:lpstr>
      <vt:lpstr>Загадка Вільгельма Телля</vt:lpstr>
      <vt:lpstr>Метаморфози Нарциса</vt:lpstr>
      <vt:lpstr>Презентация PowerPoint</vt:lpstr>
      <vt:lpstr>Презентация PowerPoint</vt:lpstr>
      <vt:lpstr>Презентация PowerPoint</vt:lpstr>
      <vt:lpstr>"Привид сексуальної привабливості "</vt:lpstr>
      <vt:lpstr>Презентация PowerPoint</vt:lpstr>
      <vt:lpstr>Презентация PowerPoint</vt:lpstr>
      <vt:lpstr>Дрібні факти</vt:lpstr>
      <vt:lpstr>Овосіпед</vt:lpstr>
      <vt:lpstr>"Я завжди бачив те, чого інші не бачили; а те, що бачили інші, не бачив я" (Сальвадор Далі)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Сальвадор Далі</dc:title>
  <dc:creator>Svitlana</dc:creator>
  <cp:lastModifiedBy>Svitlana</cp:lastModifiedBy>
  <cp:revision>42</cp:revision>
  <dcterms:created xsi:type="dcterms:W3CDTF">2014-12-03T16:35:38Z</dcterms:created>
  <dcterms:modified xsi:type="dcterms:W3CDTF">2014-12-04T17:38:48Z</dcterms:modified>
</cp:coreProperties>
</file>