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4" r:id="rId9"/>
    <p:sldId id="267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416C71-9A26-4835-BCF5-D0AC42FB12F5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764523-7355-4D18-85BB-04F56811C3B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406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Бароко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68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95" y="1703766"/>
            <a:ext cx="5948717" cy="44615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Петрогроф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палацово-парковий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ансамбль)</a:t>
            </a: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57772"/>
            <a:ext cx="5400600" cy="4050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Зимовий палац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2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4" y="1464597"/>
            <a:ext cx="3516738" cy="47727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Церква Климента Папи Римського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0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1524000"/>
            <a:ext cx="306324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Церква Іоанна Воїна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6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04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Старий собор </a:t>
            </a:r>
            <a:r>
              <a:rPr lang="uk-UA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Миколо-Прервінського</a:t>
            </a:r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монастиря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8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Церква св. Андрія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8" y="2201863"/>
            <a:ext cx="2980544" cy="39131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43" y="2201863"/>
            <a:ext cx="2934890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Бароко</a:t>
            </a: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6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українському</a:t>
            </a: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мистецтві</a:t>
            </a: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західні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бароко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прийшло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рано — в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17ст.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/>
              <a:t>Фасад костелу </a:t>
            </a:r>
            <a:r>
              <a:rPr lang="uk-UA" dirty="0" err="1" smtClean="0"/>
              <a:t>єзуітів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0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Успенський собор </a:t>
            </a:r>
            <a:r>
              <a:rPr lang="uk-UA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Єлецького</a:t>
            </a:r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монастиря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4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09733"/>
            <a:ext cx="5112568" cy="50123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Успенський кафедральний собор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1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13723"/>
            <a:ext cx="3744416" cy="49925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святого Юра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6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" y="1524000"/>
            <a:ext cx="309372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Ратуша в місті </a:t>
            </a:r>
            <a:r>
              <a:rPr lang="uk-UA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Бугач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5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52864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ароко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 — стиль, що виникає на хвилі кризи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 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гуманізму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 і народження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маньєризму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Він висловлює бажання насолоджуватись дарунками життя, мистецтва і природи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10" y="1313723"/>
            <a:ext cx="3746698" cy="49955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Стрітення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5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12904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end…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3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48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</a:t>
            </a:r>
            <a:endParaRPr lang="ru-RU" sz="48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7753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тяжінням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6872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✐</a:t>
            </a:r>
            <a:r>
              <a:rPr lang="ru-RU" sz="2400" dirty="0" err="1" smtClean="0"/>
              <a:t>Прагнення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вразити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читача</a:t>
            </a:r>
            <a:r>
              <a:rPr lang="ru-RU" sz="2400" dirty="0" smtClean="0"/>
              <a:t> </a:t>
            </a:r>
            <a:r>
              <a:rPr lang="ru-RU" sz="2400" dirty="0" err="1" smtClean="0"/>
              <a:t>пишним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оздобленням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твору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38537"/>
            <a:ext cx="832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✐</a:t>
            </a:r>
            <a:r>
              <a:rPr lang="ru-RU" sz="2400" dirty="0" err="1" smtClean="0"/>
              <a:t>Відтворенням</a:t>
            </a:r>
            <a:r>
              <a:rPr lang="ru-RU" sz="2400" dirty="0" smtClean="0"/>
              <a:t> </a:t>
            </a:r>
            <a:r>
              <a:rPr lang="ru-RU" sz="2400" dirty="0" err="1"/>
              <a:t>постійного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, </a:t>
            </a:r>
            <a:r>
              <a:rPr lang="ru-RU" sz="2400" dirty="0" err="1"/>
              <a:t>пишності</a:t>
            </a:r>
            <a:r>
              <a:rPr lang="ru-RU" sz="2400" dirty="0"/>
              <a:t>, </a:t>
            </a:r>
            <a:r>
              <a:rPr lang="ru-RU" sz="2400" dirty="0" err="1"/>
              <a:t>вихору</a:t>
            </a:r>
            <a:r>
              <a:rPr lang="ru-RU" sz="2400" dirty="0"/>
              <a:t> часу;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00201"/>
            <a:ext cx="20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/>
              <a:t>✐</a:t>
            </a:r>
            <a:r>
              <a:rPr lang="ru-RU" sz="2400" dirty="0" err="1" smtClean="0"/>
              <a:t>Алегоризм</a:t>
            </a:r>
            <a:r>
              <a:rPr lang="ru-RU" sz="2400" dirty="0"/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661867"/>
            <a:ext cx="2849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/>
              <a:t>✐</a:t>
            </a:r>
            <a:r>
              <a:rPr lang="ru-RU" sz="2400" dirty="0" err="1" smtClean="0"/>
              <a:t>Різкий</a:t>
            </a:r>
            <a:r>
              <a:rPr lang="ru-RU" sz="2400" dirty="0" smtClean="0"/>
              <a:t> </a:t>
            </a:r>
            <a:r>
              <a:rPr lang="ru-RU" sz="2400" dirty="0"/>
              <a:t>контраст;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123532"/>
            <a:ext cx="832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✐</a:t>
            </a:r>
            <a:r>
              <a:rPr lang="ru-RU" sz="2400" dirty="0" err="1" smtClean="0"/>
              <a:t>Тенденції</a:t>
            </a:r>
            <a:r>
              <a:rPr lang="ru-RU" sz="2400" dirty="0" smtClean="0"/>
              <a:t> </a:t>
            </a:r>
            <a:r>
              <a:rPr lang="ru-RU" sz="2400" dirty="0" err="1"/>
              <a:t>життєстверджуючого</a:t>
            </a:r>
            <a:r>
              <a:rPr lang="ru-RU" sz="2400" dirty="0"/>
              <a:t> </a:t>
            </a:r>
            <a:r>
              <a:rPr lang="ru-RU" sz="2400" dirty="0" err="1"/>
              <a:t>сприйняття</a:t>
            </a:r>
            <a:r>
              <a:rPr lang="ru-RU" sz="2400" dirty="0"/>
              <a:t> </a:t>
            </a:r>
            <a:r>
              <a:rPr lang="ru-RU" sz="2400" dirty="0" err="1"/>
              <a:t>дійсності</a:t>
            </a:r>
            <a:r>
              <a:rPr lang="ru-RU" sz="2400" dirty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85197"/>
            <a:ext cx="5773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/>
              <a:t>✐</a:t>
            </a:r>
            <a:r>
              <a:rPr lang="ru-RU" sz="2400" dirty="0" err="1" smtClean="0"/>
              <a:t>Вираження</a:t>
            </a:r>
            <a:r>
              <a:rPr lang="ru-RU" sz="2400" dirty="0" smtClean="0"/>
              <a:t> </a:t>
            </a:r>
            <a:r>
              <a:rPr lang="ru-RU" sz="2400" dirty="0" err="1"/>
              <a:t>просвітницької</a:t>
            </a:r>
            <a:r>
              <a:rPr lang="ru-RU" sz="2400" dirty="0"/>
              <a:t> тематики;</a:t>
            </a:r>
          </a:p>
        </p:txBody>
      </p:sp>
    </p:spTree>
    <p:extLst>
      <p:ext uri="{BB962C8B-B14F-4D97-AF65-F5344CB8AC3E}">
        <p14:creationId xmlns:p14="http://schemas.microsoft.com/office/powerpoint/2010/main" val="23315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Характерною є </a:t>
            </a:r>
            <a:r>
              <a:rPr lang="ru-RU" sz="2400" dirty="0" err="1">
                <a:effectLst/>
              </a:rPr>
              <a:t>пишнота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парадність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яскравість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кольорів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контрастність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екстравагантність</a:t>
            </a:r>
            <a:r>
              <a:rPr lang="ru-RU" sz="2400" dirty="0">
                <a:effectLst/>
              </a:rPr>
              <a:t> орнаменту, </a:t>
            </a:r>
            <a:r>
              <a:rPr lang="ru-RU" sz="2400" dirty="0" err="1">
                <a:effectLst/>
              </a:rPr>
              <a:t>асиметрія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конструкцій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29193"/>
            <a:ext cx="3384375" cy="4564103"/>
          </a:xfrm>
        </p:spPr>
      </p:pic>
    </p:spTree>
    <p:extLst>
      <p:ext uri="{BB962C8B-B14F-4D97-AF65-F5344CB8AC3E}">
        <p14:creationId xmlns:p14="http://schemas.microsoft.com/office/powerpoint/2010/main" val="15227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Бароко в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ювелірній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справі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err="1" smtClean="0">
                <a:effectLst/>
              </a:rPr>
              <a:t>Швидко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почали </a:t>
            </a:r>
            <a:r>
              <a:rPr lang="ru-RU" sz="2400" dirty="0">
                <a:effectLst/>
              </a:rPr>
              <a:t>використовувати</a:t>
            </a:r>
            <a:r>
              <a:rPr lang="ru-RU" sz="2400" dirty="0">
                <a:effectLst/>
              </a:rPr>
              <a:t> </a:t>
            </a:r>
            <a:r>
              <a:rPr lang="ru-RU" sz="2400" dirty="0" err="1" smtClean="0">
                <a:effectLst/>
              </a:rPr>
              <a:t>срібло</a:t>
            </a:r>
            <a:r>
              <a:rPr lang="ru-RU" sz="2400" dirty="0">
                <a:effectLst/>
              </a:rPr>
              <a:t> чи коштовні камені, мінерали і екзотичні речі, перш за все коралі</a:t>
            </a:r>
            <a:r>
              <a:rPr lang="ru-RU" sz="2400" dirty="0">
                <a:effectLst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2720340" cy="4572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77" y="2287786"/>
            <a:ext cx="4593961" cy="3445470"/>
          </a:xfrm>
        </p:spPr>
      </p:pic>
    </p:spTree>
    <p:extLst>
      <p:ext uri="{BB962C8B-B14F-4D97-AF65-F5344CB8AC3E}">
        <p14:creationId xmlns:p14="http://schemas.microsoft.com/office/powerpoint/2010/main" val="31839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Бароко в Російській імперії</a:t>
            </a:r>
            <a:r>
              <a:rPr lang="ru-RU" sz="3600" b="1" dirty="0">
                <a:effectLst/>
              </a:rPr>
              <a:t/>
            </a:r>
            <a:br>
              <a:rPr lang="ru-RU" sz="3600" b="1" dirty="0">
                <a:effectLst/>
              </a:rPr>
            </a:br>
            <a:r>
              <a:rPr lang="ru-RU" sz="2700" dirty="0">
                <a:effectLst/>
              </a:rPr>
              <a:t>У </a:t>
            </a:r>
            <a:r>
              <a:rPr lang="ru-RU" sz="2700" dirty="0" err="1" smtClean="0">
                <a:effectLst/>
              </a:rPr>
              <a:t>Росії</a:t>
            </a:r>
            <a:r>
              <a:rPr lang="ru-RU" sz="2700" dirty="0">
                <a:effectLst/>
              </a:rPr>
              <a:t> розвиток Бароко був пов'язаний із зростанням і зміцненням дворянської держави</a:t>
            </a:r>
            <a:r>
              <a:rPr lang="ru-RU" sz="2700" dirty="0">
                <a:effectLst/>
              </a:rPr>
              <a:t>.</a:t>
            </a:r>
            <a:endParaRPr lang="ru-RU" sz="27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270025" cy="478910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2" y="1412090"/>
            <a:ext cx="3906132" cy="4825222"/>
          </a:xfrm>
        </p:spPr>
      </p:pic>
    </p:spTree>
    <p:extLst>
      <p:ext uri="{BB962C8B-B14F-4D97-AF65-F5344CB8AC3E}">
        <p14:creationId xmlns:p14="http://schemas.microsoft.com/office/powerpoint/2010/main" val="539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2" y="1690083"/>
            <a:ext cx="6944341" cy="42591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Меншиковський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палац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 на 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Васильївському острові (реставрований, філія музею Ермітаж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681764"/>
            <a:ext cx="5472608" cy="4256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Дерев'яний бароковий палац Шереметєва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Кусково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8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3766"/>
            <a:ext cx="5472608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Царське село (</a:t>
            </a:r>
            <a:r>
              <a:rPr lang="uk-UA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музей-заповітник</a:t>
            </a:r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0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126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Бароко</vt:lpstr>
      <vt:lpstr>Бароко — стиль, що виникає на хвилі кризи гуманізму і народження маньєризму. Він висловлює бажання насолоджуватись дарунками життя, мистецтва і природи. </vt:lpstr>
      <vt:lpstr>Загальна характеристика</vt:lpstr>
      <vt:lpstr>Характерною є пишнота, парадність, яскравість кольорів, контрастність, екстравагантність орнаменту, асиметрія конструкцій. </vt:lpstr>
      <vt:lpstr>Бароко в ювелірній справі Швидко почали використовувати срібло чи коштовні камені, мінерали і екзотичні речі, перш за все коралі.</vt:lpstr>
      <vt:lpstr>Бароко в Російській імперії У Росії розвиток Бароко був пов'язаний із зростанням і зміцненням дворянської держави.</vt:lpstr>
      <vt:lpstr>Меншиковський палац на Васильївському острові (реставрований, філія музею Ермітаж)</vt:lpstr>
      <vt:lpstr>Дерев'яний бароковий палац Шереметєва в Кусково</vt:lpstr>
      <vt:lpstr>Царське село (музей-заповітник)</vt:lpstr>
      <vt:lpstr>Петрогроф (палацово-парковий ансамбль)</vt:lpstr>
      <vt:lpstr>Зимовий палац</vt:lpstr>
      <vt:lpstr>Церква Климента Папи Римського</vt:lpstr>
      <vt:lpstr>Церква Іоанна Воїна</vt:lpstr>
      <vt:lpstr>Старий собор Миколо-Прервінського монастиря</vt:lpstr>
      <vt:lpstr>Бароко в українському мистецтві На західні землі України бароко прийшло рано — в перші роки 17ст. </vt:lpstr>
      <vt:lpstr>Успенський собор Єлецького монастиря</vt:lpstr>
      <vt:lpstr>Успенський кафедральний собор</vt:lpstr>
      <vt:lpstr>Собор святого Юра</vt:lpstr>
      <vt:lpstr>Ратуша в місті Бугач</vt:lpstr>
      <vt:lpstr>Костел Стрітення</vt:lpstr>
      <vt:lpstr>The end…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</dc:title>
  <dc:creator>Наталья</dc:creator>
  <cp:lastModifiedBy>Наталья</cp:lastModifiedBy>
  <cp:revision>9</cp:revision>
  <dcterms:created xsi:type="dcterms:W3CDTF">2012-09-06T11:14:22Z</dcterms:created>
  <dcterms:modified xsi:type="dcterms:W3CDTF">2012-09-06T12:46:41Z</dcterms:modified>
</cp:coreProperties>
</file>