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59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00"/>
    <a:srgbClr val="66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5B23-D7F0-41B1-9294-28DDE413D09B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FCEF3-C8ED-4ECA-83CD-0F01E5217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FCEF3-C8ED-4ECA-83CD-0F01E52176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0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923656" cy="1972816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C00000"/>
                </a:solidFill>
              </a:rPr>
              <a:t>Михайло Врубель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7056784" cy="1464568"/>
          </a:xfrm>
        </p:spPr>
        <p:txBody>
          <a:bodyPr/>
          <a:lstStyle/>
          <a:p>
            <a:r>
              <a:rPr lang="uk-UA" dirty="0" smtClean="0"/>
              <a:t>Виконала </a:t>
            </a:r>
          </a:p>
          <a:p>
            <a:r>
              <a:rPr lang="uk-UA" dirty="0" smtClean="0"/>
              <a:t>Учениця 11 класу</a:t>
            </a:r>
          </a:p>
          <a:p>
            <a:r>
              <a:rPr lang="uk-UA" dirty="0" smtClean="0"/>
              <a:t>Роман Оксана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7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t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Рицар 1896р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ло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" y="46166"/>
            <a:ext cx="921547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33256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Східна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казка</a:t>
            </a:r>
            <a:r>
              <a:rPr lang="ru-RU" sz="2400" dirty="0" smtClean="0">
                <a:solidFill>
                  <a:schemeClr val="bg1"/>
                </a:solidFill>
              </a:rPr>
              <a:t> 1886р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zy-lil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Троянди</a:t>
            </a:r>
            <a:r>
              <a:rPr lang="ru-RU" sz="2400" dirty="0" smtClean="0"/>
              <a:t> і </a:t>
            </a:r>
            <a:r>
              <a:rPr lang="ru-RU" sz="2400" dirty="0" err="1" smtClean="0"/>
              <a:t>лілії</a:t>
            </a:r>
            <a:r>
              <a:rPr lang="ru-RU" sz="2400" dirty="0" smtClean="0"/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894р.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levie-cv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60032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Польові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квіти</a:t>
            </a:r>
            <a:r>
              <a:rPr lang="ru-RU" sz="2400" dirty="0" smtClean="0"/>
              <a:t> 1884р.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es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77272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Надгробний</a:t>
            </a:r>
            <a:r>
              <a:rPr lang="ru-RU" sz="2400" dirty="0" smtClean="0"/>
              <a:t> плач 1887р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14810" cy="6842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142852"/>
            <a:ext cx="4214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Михайло Врубель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30" y="2071678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Художник, символіст. Визначний майстер акварельного і олійного живопису, рідкісний художник. Робив ілюстрації до книжок, монументальні роботи, портрети, займався сценографією. В кожній з областей мистецтва залишив шедеври.</a:t>
            </a:r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F4hfbDt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68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540" y="1214422"/>
            <a:ext cx="757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17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1856 р. в м.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Омськ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сім’ї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військового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Закінчив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Петербурзький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університет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У 1880— 1884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навчався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Петербурзькій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Академії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академіком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став у 1905 р.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галузі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станкового, монументального,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театрально-декораційного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живопису,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станкової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ілюстративної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графіки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ужиткового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мистецтва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архітектури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Був одним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представників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символізму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живопису стилю модерн.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Початок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самостійної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М. Врубеля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збігається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приїздом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1884 р.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Києва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розпису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ікон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фресок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Кирилівської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церкви. Тут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вивчав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давні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мозаїки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створив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композицію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над хорами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Зішестя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Святого Духа»,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ескізи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розписів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Володимирському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соборі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розписав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орнаменти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бокових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нефах).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42852"/>
            <a:ext cx="6497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solidFill>
                  <a:srgbClr val="660066"/>
                </a:solidFill>
              </a:rPr>
              <a:t>Біографія і творчість.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F4hfbDt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696" y="142852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написав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картини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фоні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килима» (1886; Музей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східного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мистецтва),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Східна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казка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(1886)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Наприкінці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1885 р.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оселився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Москві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почав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працювати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над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навіяним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творчістю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М. Лермонтова образом демона (»Демон», 1890; »Демон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зборений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», 1902).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Найвизначніші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твори М. Врубеля: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Венеція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(1893),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Іспанія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(1894), »Пан» (1899),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Царівна-лебідь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(1900).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картинах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виявилися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найважливіші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риси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художника: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глибина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змісту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складність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напруженість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символьного образу,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органічне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сполучення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життєвих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спостережень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фантастичним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уявленням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живописна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майстерність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тяжіння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монументальності.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останні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М. Врубеля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позначилося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тяжке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психічне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захворювання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Помер 14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квітня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1910 р.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Петербурзі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_vBgUUqq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17859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Акварелі Врубеля Київського періоду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500174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Натюрморт. Тканини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Портрет Олени Мурашко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Квіти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Ольга Дмитрівна Замирайло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Шипшина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Портрет Ємілії Прахової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Божа матір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Голова св. Кирила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Голова пророка</a:t>
            </a:r>
          </a:p>
          <a:p>
            <a:pPr>
              <a:buFont typeface="Wingdings"/>
              <a:buChar char="F"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6CaYa-g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289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uk-UA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92867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solidFill>
                  <a:srgbClr val="C00000"/>
                </a:solidFill>
              </a:rPr>
              <a:t>Картини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571744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Михайла Врубеля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0760" y="1428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Царівна-Лебідь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642918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700" dirty="0" smtClean="0"/>
              <a:t>У </a:t>
            </a:r>
            <a:r>
              <a:rPr lang="ru-RU" sz="1700" dirty="0" err="1" smtClean="0"/>
              <a:t>цьому</a:t>
            </a:r>
            <a:r>
              <a:rPr lang="ru-RU" sz="1700" dirty="0" smtClean="0"/>
              <a:t> ж </a:t>
            </a:r>
            <a:r>
              <a:rPr lang="ru-RU" sz="1700" dirty="0" err="1" smtClean="0"/>
              <a:t>полотні</a:t>
            </a:r>
            <a:r>
              <a:rPr lang="ru-RU" sz="1700" dirty="0" smtClean="0"/>
              <a:t> — </a:t>
            </a:r>
            <a:r>
              <a:rPr lang="ru-RU" sz="1700" dirty="0" err="1" smtClean="0"/>
              <a:t>щось</a:t>
            </a:r>
            <a:r>
              <a:rPr lang="ru-RU" sz="1700" dirty="0" smtClean="0"/>
              <a:t> </a:t>
            </a:r>
            <a:r>
              <a:rPr lang="ru-RU" sz="1700" dirty="0" err="1" smtClean="0"/>
              <a:t>незвичайне</a:t>
            </a:r>
            <a:r>
              <a:rPr lang="ru-RU" sz="1700" dirty="0" smtClean="0"/>
              <a:t> і </a:t>
            </a:r>
            <a:r>
              <a:rPr lang="ru-RU" sz="1700" dirty="0" err="1" smtClean="0"/>
              <a:t>казкове</a:t>
            </a:r>
            <a:r>
              <a:rPr lang="ru-RU" sz="1700" dirty="0" smtClean="0"/>
              <a:t>. </a:t>
            </a:r>
            <a:r>
              <a:rPr lang="ru-RU" sz="1700" dirty="0" err="1" smtClean="0"/>
              <a:t>Одразу</a:t>
            </a:r>
            <a:r>
              <a:rPr lang="ru-RU" sz="1700" dirty="0" smtClean="0"/>
              <a:t> ж </a:t>
            </a:r>
            <a:r>
              <a:rPr lang="ru-RU" sz="1700" dirty="0" err="1" smtClean="0"/>
              <a:t>вражають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очі</a:t>
            </a:r>
            <a:r>
              <a:rPr lang="ru-RU" sz="1700" dirty="0" smtClean="0"/>
              <a:t>. </a:t>
            </a:r>
            <a:r>
              <a:rPr lang="ru-RU" sz="1700" dirty="0" err="1" smtClean="0"/>
              <a:t>Великі</a:t>
            </a:r>
            <a:r>
              <a:rPr lang="ru-RU" sz="1700" dirty="0" smtClean="0"/>
              <a:t>, </a:t>
            </a:r>
            <a:r>
              <a:rPr lang="ru-RU" sz="1700" dirty="0" err="1" smtClean="0"/>
              <a:t>темні</a:t>
            </a:r>
            <a:r>
              <a:rPr lang="ru-RU" sz="1700" dirty="0" smtClean="0"/>
              <a:t>, з </a:t>
            </a:r>
            <a:r>
              <a:rPr lang="ru-RU" sz="1700" dirty="0" err="1" smtClean="0"/>
              <a:t>довгими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віями</a:t>
            </a:r>
            <a:r>
              <a:rPr lang="ru-RU" sz="1700" dirty="0" smtClean="0"/>
              <a:t>. Про </a:t>
            </a:r>
            <a:r>
              <a:rPr lang="ru-RU" sz="1700" dirty="0" err="1" smtClean="0"/>
              <a:t>такі</a:t>
            </a:r>
            <a:r>
              <a:rPr lang="ru-RU" sz="1700" dirty="0" smtClean="0"/>
              <a:t> </a:t>
            </a:r>
            <a:r>
              <a:rPr lang="ru-RU" sz="1700" dirty="0" err="1" smtClean="0"/>
              <a:t>кажуть</a:t>
            </a:r>
            <a:r>
              <a:rPr lang="ru-RU" sz="1700" dirty="0" smtClean="0"/>
              <a:t> — </a:t>
            </a:r>
            <a:r>
              <a:rPr lang="ru-RU" sz="1700" dirty="0" err="1" smtClean="0"/>
              <a:t>безодні</a:t>
            </a:r>
            <a:r>
              <a:rPr lang="ru-RU" sz="1700" dirty="0" smtClean="0"/>
              <a:t>. </a:t>
            </a:r>
          </a:p>
          <a:p>
            <a:r>
              <a:rPr lang="ru-RU" sz="1700" dirty="0" smtClean="0"/>
              <a:t>   </a:t>
            </a:r>
            <a:r>
              <a:rPr lang="ru-RU" sz="1700" dirty="0" err="1" smtClean="0"/>
              <a:t>Синьо-сіро-блакитний</a:t>
            </a:r>
            <a:r>
              <a:rPr lang="ru-RU" sz="1700" dirty="0" smtClean="0"/>
              <a:t> фон. Як </a:t>
            </a:r>
            <a:r>
              <a:rPr lang="ru-RU" sz="1700" dirty="0" err="1" smtClean="0"/>
              <a:t>морська</a:t>
            </a:r>
            <a:r>
              <a:rPr lang="ru-RU" sz="1700" dirty="0" smtClean="0"/>
              <a:t> вода, що </a:t>
            </a:r>
            <a:r>
              <a:rPr lang="ru-RU" sz="1700" dirty="0" err="1" smtClean="0"/>
              <a:t>чекає</a:t>
            </a:r>
            <a:r>
              <a:rPr lang="ru-RU" sz="1700" dirty="0" smtClean="0"/>
              <a:t> </a:t>
            </a:r>
            <a:r>
              <a:rPr lang="ru-RU" sz="1700" dirty="0" err="1" smtClean="0"/>
              <a:t>бурі</a:t>
            </a:r>
            <a:r>
              <a:rPr lang="ru-RU" sz="1700" dirty="0" smtClean="0"/>
              <a:t>. Вона </a:t>
            </a:r>
            <a:r>
              <a:rPr lang="ru-RU" sz="1700" dirty="0" err="1" smtClean="0"/>
              <a:t>відбиває</a:t>
            </a:r>
            <a:r>
              <a:rPr lang="ru-RU" sz="1700" dirty="0" smtClean="0"/>
              <a:t> у </a:t>
            </a:r>
            <a:r>
              <a:rPr lang="ru-RU" sz="1700" dirty="0" err="1" smtClean="0"/>
              <a:t>собі</a:t>
            </a:r>
            <a:r>
              <a:rPr lang="ru-RU" sz="1700" dirty="0" smtClean="0"/>
              <a:t> </a:t>
            </a:r>
            <a:r>
              <a:rPr lang="ru-RU" sz="1700" dirty="0" err="1" smtClean="0"/>
              <a:t>похмуре</a:t>
            </a:r>
            <a:r>
              <a:rPr lang="ru-RU" sz="1700" dirty="0" smtClean="0"/>
              <a:t> небо. </a:t>
            </a:r>
          </a:p>
          <a:p>
            <a:r>
              <a:rPr lang="ru-RU" sz="1700" dirty="0" smtClean="0"/>
              <a:t>   </a:t>
            </a:r>
            <a:r>
              <a:rPr lang="ru-RU" sz="1700" dirty="0" err="1" smtClean="0"/>
              <a:t>Царівна</a:t>
            </a:r>
            <a:r>
              <a:rPr lang="ru-RU" sz="1700" dirty="0" smtClean="0"/>
              <a:t> не в </a:t>
            </a:r>
            <a:r>
              <a:rPr lang="ru-RU" sz="1700" dirty="0" err="1" smtClean="0"/>
              <a:t>пишному</a:t>
            </a:r>
            <a:r>
              <a:rPr lang="ru-RU" sz="1700" dirty="0" smtClean="0"/>
              <a:t> палаш, з </a:t>
            </a:r>
            <a:r>
              <a:rPr lang="ru-RU" sz="1700" dirty="0" err="1" smtClean="0"/>
              <a:t>придворними</a:t>
            </a:r>
            <a:r>
              <a:rPr lang="ru-RU" sz="1700" dirty="0" smtClean="0"/>
              <a:t>, мамками </a:t>
            </a:r>
            <a:r>
              <a:rPr lang="ru-RU" sz="1700" dirty="0" err="1" smtClean="0"/>
              <a:t>й</a:t>
            </a:r>
            <a:r>
              <a:rPr lang="ru-RU" sz="1700" dirty="0" smtClean="0"/>
              <a:t> няньками, а тут, на </a:t>
            </a:r>
            <a:r>
              <a:rPr lang="ru-RU" sz="1700" dirty="0" err="1" smtClean="0"/>
              <a:t>морському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березі</a:t>
            </a:r>
            <a:r>
              <a:rPr lang="ru-RU" sz="1700" dirty="0" smtClean="0"/>
              <a:t>, </a:t>
            </a:r>
            <a:r>
              <a:rPr lang="ru-RU" sz="1700" dirty="0" err="1" smtClean="0"/>
              <a:t>біля</a:t>
            </a:r>
            <a:r>
              <a:rPr lang="ru-RU" sz="1700" dirty="0" smtClean="0"/>
              <a:t> </a:t>
            </a:r>
            <a:r>
              <a:rPr lang="ru-RU" sz="1700" dirty="0" err="1" smtClean="0"/>
              <a:t>невідомого</a:t>
            </a:r>
            <a:r>
              <a:rPr lang="ru-RU" sz="1700" dirty="0" smtClean="0"/>
              <a:t> острова, де </a:t>
            </a:r>
            <a:r>
              <a:rPr lang="ru-RU" sz="1700" dirty="0" err="1" smtClean="0"/>
              <a:t>осіннім</a:t>
            </a:r>
            <a:r>
              <a:rPr lang="ru-RU" sz="1700" dirty="0" smtClean="0"/>
              <a:t> </a:t>
            </a:r>
            <a:r>
              <a:rPr lang="ru-RU" sz="1700" dirty="0" err="1" smtClean="0"/>
              <a:t>червоним</a:t>
            </a:r>
            <a:r>
              <a:rPr lang="ru-RU" sz="1700" dirty="0" smtClean="0"/>
              <a:t> золотом </a:t>
            </a:r>
            <a:r>
              <a:rPr lang="ru-RU" sz="1700" dirty="0" err="1" smtClean="0"/>
              <a:t>горить</a:t>
            </a:r>
            <a:r>
              <a:rPr lang="ru-RU" sz="1700" dirty="0" smtClean="0"/>
              <a:t> </a:t>
            </a:r>
            <a:r>
              <a:rPr lang="ru-RU" sz="1700" dirty="0" err="1" smtClean="0"/>
              <a:t>листя</a:t>
            </a:r>
            <a:r>
              <a:rPr lang="ru-RU" sz="1700" dirty="0" smtClean="0"/>
              <a:t> дерев. Не </a:t>
            </a:r>
            <a:r>
              <a:rPr lang="ru-RU" sz="1700" dirty="0" err="1" smtClean="0"/>
              <a:t>безглуздо-блискуча</a:t>
            </a:r>
            <a:r>
              <a:rPr lang="ru-RU" sz="1700" dirty="0" smtClean="0"/>
              <a:t> золота корона, а </a:t>
            </a:r>
            <a:r>
              <a:rPr lang="ru-RU" sz="1700" dirty="0" err="1" smtClean="0"/>
              <a:t>старовинний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вінець</a:t>
            </a:r>
            <a:r>
              <a:rPr lang="ru-RU" sz="1700" dirty="0" smtClean="0"/>
              <a:t> </a:t>
            </a:r>
            <a:r>
              <a:rPr lang="ru-RU" sz="1700" dirty="0" err="1" smtClean="0"/>
              <a:t>із</a:t>
            </a:r>
            <a:r>
              <a:rPr lang="ru-RU" sz="1700" dirty="0" smtClean="0"/>
              <a:t> </a:t>
            </a:r>
            <a:r>
              <a:rPr lang="ru-RU" sz="1700" dirty="0" err="1" smtClean="0"/>
              <a:t>срібла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прикрашає</a:t>
            </a:r>
            <a:r>
              <a:rPr lang="ru-RU" sz="1700" dirty="0" smtClean="0"/>
              <a:t> </a:t>
            </a:r>
            <a:r>
              <a:rPr lang="ru-RU" sz="1700" dirty="0" err="1" smtClean="0"/>
              <a:t>витівними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візерунками</a:t>
            </a:r>
            <a:r>
              <a:rPr lang="ru-RU" sz="1700" dirty="0" smtClean="0"/>
              <a:t> і </a:t>
            </a:r>
            <a:r>
              <a:rPr lang="ru-RU" sz="1700" dirty="0" err="1" smtClean="0"/>
              <a:t>перлинами</a:t>
            </a:r>
            <a:r>
              <a:rPr lang="ru-RU" sz="1700" dirty="0" smtClean="0"/>
              <a:t> </a:t>
            </a:r>
            <a:r>
              <a:rPr lang="ru-RU" sz="1700" dirty="0" err="1" smtClean="0"/>
              <a:t>горду</a:t>
            </a:r>
            <a:r>
              <a:rPr lang="ru-RU" sz="1700" dirty="0" smtClean="0"/>
              <a:t> голову. </a:t>
            </a:r>
            <a:r>
              <a:rPr lang="ru-RU" sz="1700" dirty="0" err="1" smtClean="0"/>
              <a:t>Чорні</a:t>
            </a:r>
            <a:r>
              <a:rPr lang="ru-RU" sz="1700" dirty="0" smtClean="0"/>
              <a:t> коси </a:t>
            </a:r>
            <a:r>
              <a:rPr lang="ru-RU" sz="1700" dirty="0" err="1" smtClean="0"/>
              <a:t>спадають</a:t>
            </a:r>
            <a:r>
              <a:rPr lang="ru-RU" sz="1700" dirty="0" smtClean="0"/>
              <a:t> на спину, у </a:t>
            </a:r>
            <a:r>
              <a:rPr lang="ru-RU" sz="1700" dirty="0" err="1" smtClean="0"/>
              <a:t>білий</a:t>
            </a:r>
            <a:r>
              <a:rPr lang="ru-RU" sz="1700" dirty="0" smtClean="0"/>
              <a:t> </a:t>
            </a:r>
            <a:r>
              <a:rPr lang="ru-RU" sz="1700" dirty="0" err="1" smtClean="0"/>
              <a:t>шовк</a:t>
            </a:r>
            <a:r>
              <a:rPr lang="ru-RU" sz="1700" dirty="0" smtClean="0"/>
              <a:t> </a:t>
            </a:r>
            <a:r>
              <a:rPr lang="ru-RU" sz="1700" dirty="0" err="1" smtClean="0"/>
              <a:t>плаття</a:t>
            </a:r>
            <a:r>
              <a:rPr lang="ru-RU" sz="1700" dirty="0" smtClean="0"/>
              <a:t> — </a:t>
            </a:r>
            <a:r>
              <a:rPr lang="ru-RU" sz="1700" dirty="0" err="1" smtClean="0"/>
              <a:t>крила</a:t>
            </a:r>
            <a:r>
              <a:rPr lang="ru-RU" sz="1700" dirty="0" smtClean="0"/>
              <a:t>. </a:t>
            </a:r>
            <a:r>
              <a:rPr lang="ru-RU" sz="1700" dirty="0" err="1" smtClean="0"/>
              <a:t>Трохи</a:t>
            </a:r>
            <a:r>
              <a:rPr lang="ru-RU" sz="1700" dirty="0" smtClean="0"/>
              <a:t> </a:t>
            </a:r>
            <a:r>
              <a:rPr lang="ru-RU" sz="1700" dirty="0" err="1" smtClean="0"/>
              <a:t>сором'язний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загадковий</a:t>
            </a:r>
            <a:r>
              <a:rPr lang="ru-RU" sz="1700" dirty="0" smtClean="0"/>
              <a:t> </a:t>
            </a:r>
            <a:r>
              <a:rPr lang="ru-RU" sz="1700" dirty="0" err="1" smtClean="0"/>
              <a:t>дівочий</a:t>
            </a:r>
            <a:r>
              <a:rPr lang="ru-RU" sz="1700" dirty="0" smtClean="0"/>
              <a:t> </a:t>
            </a:r>
            <a:r>
              <a:rPr lang="ru-RU" sz="1700" dirty="0" err="1" smtClean="0"/>
              <a:t>погляд</a:t>
            </a:r>
            <a:r>
              <a:rPr lang="ru-RU" sz="1700" dirty="0" smtClean="0"/>
              <a:t>. </a:t>
            </a:r>
            <a:r>
              <a:rPr lang="ru-RU" sz="1700" dirty="0" err="1" smtClean="0"/>
              <a:t>Ніби</a:t>
            </a:r>
            <a:r>
              <a:rPr lang="ru-RU" sz="1700" dirty="0" smtClean="0"/>
              <a:t> </a:t>
            </a:r>
            <a:r>
              <a:rPr lang="ru-RU" sz="1700" dirty="0" err="1" smtClean="0"/>
              <a:t>вдушу</a:t>
            </a:r>
            <a:r>
              <a:rPr lang="ru-RU" sz="1700" dirty="0" smtClean="0"/>
              <a:t> </a:t>
            </a:r>
            <a:r>
              <a:rPr lang="ru-RU" sz="1700" dirty="0" err="1" smtClean="0"/>
              <a:t>зазирають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великі</a:t>
            </a:r>
            <a:r>
              <a:rPr lang="ru-RU" sz="1700" dirty="0" smtClean="0"/>
              <a:t> </a:t>
            </a:r>
            <a:r>
              <a:rPr lang="ru-RU" sz="1700" dirty="0" err="1" smtClean="0"/>
              <a:t>очі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7" name="Рисунок 6" descr="vrubel-lebed.jpg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26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ipt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140579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Возкресіння 1887р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kir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6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3296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Валькірія. 1899р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507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Михайло Врубель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віка</dc:creator>
  <cp:lastModifiedBy>Юра Роман</cp:lastModifiedBy>
  <cp:revision>20</cp:revision>
  <dcterms:created xsi:type="dcterms:W3CDTF">2013-02-12T18:30:18Z</dcterms:created>
  <dcterms:modified xsi:type="dcterms:W3CDTF">2015-03-04T18:53:02Z</dcterms:modified>
</cp:coreProperties>
</file>