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5C2833C-FEE1-4987-AC0C-3ABD0628C822}" type="datetimeFigureOut">
              <a:rPr lang="uk-UA" smtClean="0"/>
              <a:pPr/>
              <a:t>16.02.2015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444E34-9A54-4137-9694-9793E5D1AA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833C-FEE1-4987-AC0C-3ABD0628C822}" type="datetimeFigureOut">
              <a:rPr lang="uk-UA" smtClean="0"/>
              <a:pPr/>
              <a:t>16.02.2015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4E34-9A54-4137-9694-9793E5D1AA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833C-FEE1-4987-AC0C-3ABD0628C822}" type="datetimeFigureOut">
              <a:rPr lang="uk-UA" smtClean="0"/>
              <a:pPr/>
              <a:t>16.02.2015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4E34-9A54-4137-9694-9793E5D1AA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5C2833C-FEE1-4987-AC0C-3ABD0628C822}" type="datetimeFigureOut">
              <a:rPr lang="uk-UA" smtClean="0"/>
              <a:pPr/>
              <a:t>16.02.2015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4E34-9A54-4137-9694-9793E5D1AA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5C2833C-FEE1-4987-AC0C-3ABD0628C822}" type="datetimeFigureOut">
              <a:rPr lang="uk-UA" smtClean="0"/>
              <a:pPr/>
              <a:t>16.02.2015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444E34-9A54-4137-9694-9793E5D1AAC7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5C2833C-FEE1-4987-AC0C-3ABD0628C822}" type="datetimeFigureOut">
              <a:rPr lang="uk-UA" smtClean="0"/>
              <a:pPr/>
              <a:t>16.02.2015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444E34-9A54-4137-9694-9793E5D1AA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5C2833C-FEE1-4987-AC0C-3ABD0628C822}" type="datetimeFigureOut">
              <a:rPr lang="uk-UA" smtClean="0"/>
              <a:pPr/>
              <a:t>16.02.2015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444E34-9A54-4137-9694-9793E5D1AA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833C-FEE1-4987-AC0C-3ABD0628C822}" type="datetimeFigureOut">
              <a:rPr lang="uk-UA" smtClean="0"/>
              <a:pPr/>
              <a:t>16.02.2015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4E34-9A54-4137-9694-9793E5D1AA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5C2833C-FEE1-4987-AC0C-3ABD0628C822}" type="datetimeFigureOut">
              <a:rPr lang="uk-UA" smtClean="0"/>
              <a:pPr/>
              <a:t>16.02.2015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444E34-9A54-4137-9694-9793E5D1AA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5C2833C-FEE1-4987-AC0C-3ABD0628C822}" type="datetimeFigureOut">
              <a:rPr lang="uk-UA" smtClean="0"/>
              <a:pPr/>
              <a:t>16.02.2015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444E34-9A54-4137-9694-9793E5D1AA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5C2833C-FEE1-4987-AC0C-3ABD0628C822}" type="datetimeFigureOut">
              <a:rPr lang="uk-UA" smtClean="0"/>
              <a:pPr/>
              <a:t>16.02.2015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444E34-9A54-4137-9694-9793E5D1AA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5C2833C-FEE1-4987-AC0C-3ABD0628C822}" type="datetimeFigureOut">
              <a:rPr lang="uk-UA" smtClean="0"/>
              <a:pPr/>
              <a:t>16.02.2015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444E34-9A54-4137-9694-9793E5D1AAC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Exams in USA</a:t>
            </a:r>
            <a:endParaRPr lang="uk-UA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270" name="Picture 6" descr="Какие экзамены будут обязательны в 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Программы обучения английскому языку, лучшие интенсивные курсы разговорного британского английского языка, практические курсы 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060848"/>
            <a:ext cx="174611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Блог учителя русского языка и литературы Витальева Наталья Геннадьевна: ДОСТОЙНО СДАТЬ ЭКЗАМЕ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326018"/>
            <a:ext cx="4176464" cy="253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6" name="Picture 12" descr="Карикатуры студент - сайт с прикольными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916832"/>
            <a:ext cx="2857500" cy="20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5536" y="551723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Завалкевич</a:t>
            </a:r>
            <a:r>
              <a:rPr lang="ru-RU" dirty="0" smtClean="0"/>
              <a:t> </a:t>
            </a:r>
            <a:r>
              <a:rPr lang="ru-RU" dirty="0" err="1" smtClean="0"/>
              <a:t>Анастас</a:t>
            </a:r>
            <a:r>
              <a:rPr lang="uk-UA" dirty="0" err="1" smtClean="0"/>
              <a:t>ія</a:t>
            </a:r>
            <a:r>
              <a:rPr lang="uk-UA" dirty="0" smtClean="0"/>
              <a:t>  </a:t>
            </a:r>
          </a:p>
          <a:p>
            <a:r>
              <a:rPr lang="uk-UA" dirty="0" smtClean="0"/>
              <a:t>Учениця 11-Б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Educational system: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/>
          <a:lstStyle/>
          <a:p>
            <a:r>
              <a:rPr lang="uk-UA" dirty="0"/>
              <a:t>Е</a:t>
            </a:r>
            <a:r>
              <a:rPr lang="en-US" dirty="0" err="1"/>
              <a:t>lementary</a:t>
            </a:r>
            <a:r>
              <a:rPr lang="en-US" dirty="0"/>
              <a:t> </a:t>
            </a:r>
            <a:r>
              <a:rPr lang="en-US" dirty="0" smtClean="0"/>
              <a:t>school</a:t>
            </a:r>
          </a:p>
          <a:p>
            <a:r>
              <a:rPr lang="uk-UA" dirty="0" smtClean="0"/>
              <a:t>М</a:t>
            </a:r>
            <a:r>
              <a:rPr lang="en-US" dirty="0" err="1"/>
              <a:t>iddle</a:t>
            </a:r>
            <a:r>
              <a:rPr lang="en-US" dirty="0"/>
              <a:t> </a:t>
            </a:r>
            <a:r>
              <a:rPr lang="en-US" dirty="0" smtClean="0"/>
              <a:t>school</a:t>
            </a:r>
            <a:endParaRPr lang="en-US" dirty="0"/>
          </a:p>
          <a:p>
            <a:r>
              <a:rPr lang="uk-UA" dirty="0" smtClean="0"/>
              <a:t>Н</a:t>
            </a:r>
            <a:r>
              <a:rPr lang="en-US" dirty="0" err="1"/>
              <a:t>igh</a:t>
            </a:r>
            <a:r>
              <a:rPr lang="en-US" dirty="0"/>
              <a:t> </a:t>
            </a:r>
            <a:r>
              <a:rPr lang="en-US" dirty="0" smtClean="0"/>
              <a:t>school</a:t>
            </a:r>
            <a:endParaRPr lang="uk-UA" dirty="0"/>
          </a:p>
        </p:txBody>
      </p:sp>
      <p:pic>
        <p:nvPicPr>
          <p:cNvPr id="14342" name="Picture 6" descr="У николаевских школьников есть повод для зависти: в Березнеговатском районе младшеклассники не учатся из-за морозов Новости Ни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77072"/>
            <a:ext cx="3096469" cy="185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4" name="Picture 8" descr="Как заработать школьник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12776"/>
            <a:ext cx="2731584" cy="3155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9373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 – is a testing of knowledge/ knowledge monitoring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72000"/>
          </a:xfrm>
        </p:spPr>
        <p:txBody>
          <a:bodyPr/>
          <a:lstStyle/>
          <a:p>
            <a:r>
              <a:rPr lang="en-US" b="1" dirty="0" smtClean="0"/>
              <a:t>SAT</a:t>
            </a:r>
            <a:r>
              <a:rPr lang="en-US" dirty="0" smtClean="0"/>
              <a:t> (Scholastic Aptitude Test)</a:t>
            </a:r>
          </a:p>
          <a:p>
            <a:r>
              <a:rPr lang="en-US" dirty="0" smtClean="0"/>
              <a:t>AST </a:t>
            </a:r>
          </a:p>
          <a:p>
            <a:r>
              <a:rPr lang="en-US" dirty="0" smtClean="0"/>
              <a:t>GRE (Graduate Record Examination) </a:t>
            </a:r>
            <a:endParaRPr lang="uk-UA" dirty="0"/>
          </a:p>
        </p:txBody>
      </p:sp>
      <p:pic>
        <p:nvPicPr>
          <p:cNvPr id="15364" name="Picture 4" descr="Чтобы помочь школьник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61048"/>
            <a:ext cx="3347864" cy="2455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2160240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SAT: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48"/>
            <a:ext cx="3384376" cy="1080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SAT I, </a:t>
            </a:r>
          </a:p>
          <a:p>
            <a:pPr algn="ctr">
              <a:buNone/>
            </a:pPr>
            <a:r>
              <a:rPr lang="en-US" dirty="0" smtClean="0"/>
              <a:t>reasoning test)</a:t>
            </a:r>
            <a:endParaRPr lang="uk-UA" dirty="0"/>
          </a:p>
        </p:txBody>
      </p:sp>
      <p:pic>
        <p:nvPicPr>
          <p:cNvPr id="4" name="Picture 4" descr="Экзамен PET - выбираем учебник для подготовки - Teachlearnlangu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149080"/>
            <a:ext cx="3384376" cy="225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enguide.com.ua/image.php?width=295&amp;height=190&amp;crop&amp;image=/s/public/upload/images/e665/44fb/7d52/34c8/aee6/72cd/6f4e/99c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4664"/>
            <a:ext cx="2809875" cy="1809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051720" y="1268760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788024" y="1268760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99992" y="2204864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SAT II, </a:t>
            </a:r>
            <a:endParaRPr lang="en-US" sz="2800" dirty="0" smtClean="0"/>
          </a:p>
          <a:p>
            <a:pPr algn="ctr"/>
            <a:r>
              <a:rPr lang="en-US" sz="2800" dirty="0" smtClean="0"/>
              <a:t>subject </a:t>
            </a:r>
            <a:r>
              <a:rPr lang="en-US" sz="2800" dirty="0"/>
              <a:t>test</a:t>
            </a:r>
            <a:endParaRPr lang="uk-UA" sz="2800" dirty="0"/>
          </a:p>
        </p:txBody>
      </p:sp>
      <p:pic>
        <p:nvPicPr>
          <p:cNvPr id="16386" name="Picture 2" descr="Отзывы на стихи, современная литератур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77072"/>
            <a:ext cx="1637928" cy="218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ото школьников - Hq обои больших размеров, качественные фотографии с высоким разрешени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149080"/>
            <a:ext cx="3312368" cy="2596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2160240" cy="10527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AST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3816424"/>
          </a:xfrm>
        </p:spPr>
        <p:txBody>
          <a:bodyPr/>
          <a:lstStyle/>
          <a:p>
            <a:r>
              <a:rPr lang="en-US" dirty="0" smtClean="0"/>
              <a:t>motivates students to perform to their best ability. </a:t>
            </a:r>
          </a:p>
          <a:p>
            <a:r>
              <a:rPr lang="en-US" dirty="0" smtClean="0"/>
              <a:t>Test scores reflect what students have learned throughout high school and provide colleges and universities with excellent information for recruiting, advising, placement, and retention.</a:t>
            </a:r>
            <a:endParaRPr lang="uk-UA" dirty="0"/>
          </a:p>
        </p:txBody>
      </p:sp>
      <p:pic>
        <p:nvPicPr>
          <p:cNvPr id="18436" name="Picture 4" descr="Онищенко приравнял школьников к шахтерам в мокром забое РИА Дейта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25144"/>
            <a:ext cx="30480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2170584" cy="11452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GRE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Verbal Reasoning</a:t>
            </a:r>
          </a:p>
          <a:p>
            <a:r>
              <a:rPr lang="en-US" dirty="0" smtClean="0"/>
              <a:t>Quantitative Reasoning</a:t>
            </a:r>
          </a:p>
          <a:p>
            <a:r>
              <a:rPr lang="en-US" dirty="0" smtClean="0"/>
              <a:t>Analytical Writing</a:t>
            </a:r>
            <a:endParaRPr lang="uk-UA" dirty="0"/>
          </a:p>
        </p:txBody>
      </p:sp>
      <p:pic>
        <p:nvPicPr>
          <p:cNvPr id="4" name="Picture 2" descr="http://enguide.com.ua/image.php?width=295&amp;height=190&amp;crop&amp;image=/s/public/upload/images/2d32/1d3e/4b26/a4f4/5905/540e/9236/aa2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69160"/>
            <a:ext cx="2664296" cy="1715988"/>
          </a:xfrm>
          <a:prstGeom prst="rect">
            <a:avLst/>
          </a:prstGeom>
          <a:noFill/>
        </p:spPr>
      </p:pic>
      <p:pic>
        <p:nvPicPr>
          <p:cNvPr id="17410" name="Picture 2" descr="Недвижимость в Лондоне для студентов: где покупать и арендовать жилье - Domik.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2857500" cy="180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6408712" cy="172819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TOEFL</a:t>
            </a:r>
            <a:r>
              <a:rPr lang="en-US" dirty="0" smtClean="0"/>
              <a:t> (Test of English as a Foreign Language)</a:t>
            </a:r>
            <a:endParaRPr lang="uk-UA" dirty="0"/>
          </a:p>
        </p:txBody>
      </p:sp>
      <p:pic>
        <p:nvPicPr>
          <p:cNvPr id="31746" name="Picture 2" descr="Привет.ру - Счастливая. - Гостева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445224"/>
            <a:ext cx="2160240" cy="1080120"/>
          </a:xfrm>
          <a:prstGeom prst="rect">
            <a:avLst/>
          </a:prstGeom>
          <a:noFill/>
        </p:spPr>
      </p:pic>
      <p:pic>
        <p:nvPicPr>
          <p:cNvPr id="31748" name="Picture 4" descr="Тест по бухгалтерскому учет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517232"/>
            <a:ext cx="1008112" cy="939265"/>
          </a:xfrm>
          <a:prstGeom prst="rect">
            <a:avLst/>
          </a:prstGeom>
          <a:noFill/>
        </p:spPr>
      </p:pic>
      <p:pic>
        <p:nvPicPr>
          <p:cNvPr id="31750" name="Picture 6" descr="Сценарий выпускного 11 классов &quot; шутки для улучшения настро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4664"/>
            <a:ext cx="2857500" cy="2857500"/>
          </a:xfrm>
          <a:prstGeom prst="rect">
            <a:avLst/>
          </a:prstGeom>
          <a:noFill/>
        </p:spPr>
      </p:pic>
      <p:pic>
        <p:nvPicPr>
          <p:cNvPr id="31752" name="Picture 8" descr="Официальный сайт МКОУ СОШ 2 г.Облучье - Итоговая аттестация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293096"/>
            <a:ext cx="2304256" cy="2148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211</TotalTime>
  <Words>90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Exams in USA</vt:lpstr>
      <vt:lpstr>Educational system:</vt:lpstr>
      <vt:lpstr>Exam – is a testing of knowledge/ knowledge monitoring</vt:lpstr>
      <vt:lpstr>SAT:</vt:lpstr>
      <vt:lpstr>AST</vt:lpstr>
      <vt:lpstr>GRE</vt:lpstr>
      <vt:lpstr>TOEFL (Test of English as a Foreign Language)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Анастасия^_^</cp:lastModifiedBy>
  <cp:revision>17</cp:revision>
  <dcterms:created xsi:type="dcterms:W3CDTF">2014-10-05T15:48:14Z</dcterms:created>
  <dcterms:modified xsi:type="dcterms:W3CDTF">2015-02-15T22:26:56Z</dcterms:modified>
</cp:coreProperties>
</file>