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71" r:id="rId16"/>
    <p:sldId id="268" r:id="rId17"/>
    <p:sldId id="269" r:id="rId18"/>
    <p:sldId id="270" r:id="rId19"/>
    <p:sldId id="273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FA27-2B3F-4DA5-98E6-30AF3595233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3BA40-3F9C-4CC0-A62B-924603BECCB6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uk-UA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Йоганн </a:t>
          </a:r>
          <a:r>
            <a:rPr lang="uk-UA" sz="2400" b="1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Гутенберг</a:t>
          </a:r>
          <a:r>
            <a:rPr lang="uk-UA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винайшов друкарський станок </a:t>
          </a:r>
          <a:r>
            <a:rPr lang="uk-UA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(друкування з допомогою матриць , вирізаних на дерев</a:t>
          </a:r>
          <a:r>
            <a:rPr lang="en-US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`</a:t>
          </a:r>
          <a:r>
            <a:rPr lang="ru-RU" sz="1800" b="1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яних</a:t>
          </a:r>
          <a:r>
            <a:rPr lang="ru-RU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дошках</a:t>
          </a:r>
          <a:r>
            <a:rPr lang="ru-RU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8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6913A-2163-4ADC-B6E7-1C2A76C25AD7}" type="parTrans" cxnId="{16D088A9-3064-4EC0-A82B-BA64E1515046}">
      <dgm:prSet/>
      <dgm:spPr/>
      <dgm:t>
        <a:bodyPr/>
        <a:lstStyle/>
        <a:p>
          <a:endParaRPr lang="ru-RU"/>
        </a:p>
      </dgm:t>
    </dgm:pt>
    <dgm:pt modelId="{42945B62-67C1-4985-9CB5-98DBB6C38B3C}" type="sibTrans" cxnId="{16D088A9-3064-4EC0-A82B-BA64E1515046}">
      <dgm:prSet/>
      <dgm:spPr/>
      <dgm:t>
        <a:bodyPr/>
        <a:lstStyle/>
        <a:p>
          <a:endParaRPr lang="ru-RU"/>
        </a:p>
      </dgm:t>
    </dgm:pt>
    <dgm:pt modelId="{3B0F31B6-4251-4528-8305-F80B7EB953B5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uk-UA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початку 16 ст. в Європі налічувалося понад 20 мільйонів примірників друкованих книг.</a:t>
          </a:r>
          <a:endParaRPr lang="ru-RU" sz="24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A8E8B-B33E-452F-BF63-B6F4DEFDD356}" type="parTrans" cxnId="{7CA812A1-0BC5-43C4-AA77-710819991495}">
      <dgm:prSet/>
      <dgm:spPr/>
      <dgm:t>
        <a:bodyPr/>
        <a:lstStyle/>
        <a:p>
          <a:endParaRPr lang="ru-RU"/>
        </a:p>
      </dgm:t>
    </dgm:pt>
    <dgm:pt modelId="{974230F2-D5CB-40FB-B857-8E06DC1F22B8}" type="sibTrans" cxnId="{7CA812A1-0BC5-43C4-AA77-710819991495}">
      <dgm:prSet/>
      <dgm:spPr/>
      <dgm:t>
        <a:bodyPr/>
        <a:lstStyle/>
        <a:p>
          <a:endParaRPr lang="ru-RU"/>
        </a:p>
      </dgm:t>
    </dgm:pt>
    <dgm:pt modelId="{98C1DE62-809E-4520-88EF-7245ECEF7688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uk-UA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Поширення грамотності серед населення, розвиток науки, мистецтв, літератури</a:t>
          </a:r>
          <a:endParaRPr lang="ru-RU" sz="24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A74B66-F838-4C1D-9C5B-444710841E37}" type="parTrans" cxnId="{2F8216C6-5F05-4298-95C0-E4F35F88CBDF}">
      <dgm:prSet/>
      <dgm:spPr/>
      <dgm:t>
        <a:bodyPr/>
        <a:lstStyle/>
        <a:p>
          <a:endParaRPr lang="ru-RU"/>
        </a:p>
      </dgm:t>
    </dgm:pt>
    <dgm:pt modelId="{3A870189-7C7B-40C8-AD6C-837F6E3B3B3E}" type="sibTrans" cxnId="{2F8216C6-5F05-4298-95C0-E4F35F88CBDF}">
      <dgm:prSet/>
      <dgm:spPr/>
      <dgm:t>
        <a:bodyPr/>
        <a:lstStyle/>
        <a:p>
          <a:endParaRPr lang="ru-RU"/>
        </a:p>
      </dgm:t>
    </dgm:pt>
    <dgm:pt modelId="{F08D74F5-E54F-43D1-9ABB-22C9A7602F17}" type="pres">
      <dgm:prSet presAssocID="{DB00FA27-2B3F-4DA5-98E6-30AF359523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4B4E6-26FF-40E1-8488-A9E294AF3C66}" type="pres">
      <dgm:prSet presAssocID="{DB00FA27-2B3F-4DA5-98E6-30AF35952337}" presName="dummyMaxCanvas" presStyleCnt="0">
        <dgm:presLayoutVars/>
      </dgm:prSet>
      <dgm:spPr/>
    </dgm:pt>
    <dgm:pt modelId="{5DD57C09-A4C6-4B30-AB77-81937880516E}" type="pres">
      <dgm:prSet presAssocID="{DB00FA27-2B3F-4DA5-98E6-30AF3595233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9E2EB-B4A3-47E4-8FF3-3303E8D648E5}" type="pres">
      <dgm:prSet presAssocID="{DB00FA27-2B3F-4DA5-98E6-30AF35952337}" presName="ThreeNodes_2" presStyleLbl="node1" presStyleIdx="1" presStyleCnt="3" custScaleX="110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8A777-77B9-495A-B76E-5C7673EBF258}" type="pres">
      <dgm:prSet presAssocID="{DB00FA27-2B3F-4DA5-98E6-30AF35952337}" presName="ThreeNodes_3" presStyleLbl="node1" presStyleIdx="2" presStyleCnt="3" custScaleX="110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F513-DFC3-4D68-98F1-ED43504C3C1F}" type="pres">
      <dgm:prSet presAssocID="{DB00FA27-2B3F-4DA5-98E6-30AF3595233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2094-C925-4539-AAE6-82FE01096963}" type="pres">
      <dgm:prSet presAssocID="{DB00FA27-2B3F-4DA5-98E6-30AF3595233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0D59F-4325-42A7-947E-6F8F47F2D682}" type="pres">
      <dgm:prSet presAssocID="{DB00FA27-2B3F-4DA5-98E6-30AF3595233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93203-8362-4F1F-886A-8CDF0D18978A}" type="pres">
      <dgm:prSet presAssocID="{DB00FA27-2B3F-4DA5-98E6-30AF3595233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F56C4-7142-4211-A9D3-B4153FF03C5C}" type="pres">
      <dgm:prSet presAssocID="{DB00FA27-2B3F-4DA5-98E6-30AF3595233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80A48-C7CE-407F-8CAE-A4B66A4EB035}" type="presOf" srcId="{7473BA40-3F9C-4CC0-A62B-924603BECCB6}" destId="{5DD57C09-A4C6-4B30-AB77-81937880516E}" srcOrd="0" destOrd="0" presId="urn:microsoft.com/office/officeart/2005/8/layout/vProcess5"/>
    <dgm:cxn modelId="{673CA742-5F33-49C9-8EE5-1EA7D3DF37CB}" type="presOf" srcId="{DB00FA27-2B3F-4DA5-98E6-30AF35952337}" destId="{F08D74F5-E54F-43D1-9ABB-22C9A7602F17}" srcOrd="0" destOrd="0" presId="urn:microsoft.com/office/officeart/2005/8/layout/vProcess5"/>
    <dgm:cxn modelId="{BFA8FCC2-5D04-478A-AA66-FC000A79A96E}" type="presOf" srcId="{3B0F31B6-4251-4528-8305-F80B7EB953B5}" destId="{97F9E2EB-B4A3-47E4-8FF3-3303E8D648E5}" srcOrd="0" destOrd="0" presId="urn:microsoft.com/office/officeart/2005/8/layout/vProcess5"/>
    <dgm:cxn modelId="{0223807F-EEBD-4BD8-B848-82783C570BF2}" type="presOf" srcId="{7473BA40-3F9C-4CC0-A62B-924603BECCB6}" destId="{BF20D59F-4325-42A7-947E-6F8F47F2D682}" srcOrd="1" destOrd="0" presId="urn:microsoft.com/office/officeart/2005/8/layout/vProcess5"/>
    <dgm:cxn modelId="{16D088A9-3064-4EC0-A82B-BA64E1515046}" srcId="{DB00FA27-2B3F-4DA5-98E6-30AF35952337}" destId="{7473BA40-3F9C-4CC0-A62B-924603BECCB6}" srcOrd="0" destOrd="0" parTransId="{9A06913A-2163-4ADC-B6E7-1C2A76C25AD7}" sibTransId="{42945B62-67C1-4985-9CB5-98DBB6C38B3C}"/>
    <dgm:cxn modelId="{2F8216C6-5F05-4298-95C0-E4F35F88CBDF}" srcId="{DB00FA27-2B3F-4DA5-98E6-30AF35952337}" destId="{98C1DE62-809E-4520-88EF-7245ECEF7688}" srcOrd="2" destOrd="0" parTransId="{9AA74B66-F838-4C1D-9C5B-444710841E37}" sibTransId="{3A870189-7C7B-40C8-AD6C-837F6E3B3B3E}"/>
    <dgm:cxn modelId="{7CA812A1-0BC5-43C4-AA77-710819991495}" srcId="{DB00FA27-2B3F-4DA5-98E6-30AF35952337}" destId="{3B0F31B6-4251-4528-8305-F80B7EB953B5}" srcOrd="1" destOrd="0" parTransId="{AEFA8E8B-B33E-452F-BF63-B6F4DEFDD356}" sibTransId="{974230F2-D5CB-40FB-B857-8E06DC1F22B8}"/>
    <dgm:cxn modelId="{C20A02E1-78AF-451E-A54D-95EB67B3CBBF}" type="presOf" srcId="{42945B62-67C1-4985-9CB5-98DBB6C38B3C}" destId="{2AAAF513-DFC3-4D68-98F1-ED43504C3C1F}" srcOrd="0" destOrd="0" presId="urn:microsoft.com/office/officeart/2005/8/layout/vProcess5"/>
    <dgm:cxn modelId="{DF201D99-C7DE-446A-A084-2FAD891F5C77}" type="presOf" srcId="{98C1DE62-809E-4520-88EF-7245ECEF7688}" destId="{C938A777-77B9-495A-B76E-5C7673EBF258}" srcOrd="0" destOrd="0" presId="urn:microsoft.com/office/officeart/2005/8/layout/vProcess5"/>
    <dgm:cxn modelId="{1AC08191-D044-4E7A-8032-89C2E050E034}" type="presOf" srcId="{3B0F31B6-4251-4528-8305-F80B7EB953B5}" destId="{FAA93203-8362-4F1F-886A-8CDF0D18978A}" srcOrd="1" destOrd="0" presId="urn:microsoft.com/office/officeart/2005/8/layout/vProcess5"/>
    <dgm:cxn modelId="{CE9A878D-1224-44C7-A974-4CB74E6F51E5}" type="presOf" srcId="{974230F2-D5CB-40FB-B857-8E06DC1F22B8}" destId="{00B22094-C925-4539-AAE6-82FE01096963}" srcOrd="0" destOrd="0" presId="urn:microsoft.com/office/officeart/2005/8/layout/vProcess5"/>
    <dgm:cxn modelId="{4BA83394-68FD-4C7F-8958-B93A3A7EF100}" type="presOf" srcId="{98C1DE62-809E-4520-88EF-7245ECEF7688}" destId="{6ACF56C4-7142-4211-A9D3-B4153FF03C5C}" srcOrd="1" destOrd="0" presId="urn:microsoft.com/office/officeart/2005/8/layout/vProcess5"/>
    <dgm:cxn modelId="{39FD2DC7-3C13-43D4-BCF8-5D7990F7ED43}" type="presParOf" srcId="{F08D74F5-E54F-43D1-9ABB-22C9A7602F17}" destId="{EA14B4E6-26FF-40E1-8488-A9E294AF3C66}" srcOrd="0" destOrd="0" presId="urn:microsoft.com/office/officeart/2005/8/layout/vProcess5"/>
    <dgm:cxn modelId="{112185DB-D620-4E1E-94AB-FE68628DBD43}" type="presParOf" srcId="{F08D74F5-E54F-43D1-9ABB-22C9A7602F17}" destId="{5DD57C09-A4C6-4B30-AB77-81937880516E}" srcOrd="1" destOrd="0" presId="urn:microsoft.com/office/officeart/2005/8/layout/vProcess5"/>
    <dgm:cxn modelId="{26EBEC10-8F83-4D9D-898A-E29BBF29D67A}" type="presParOf" srcId="{F08D74F5-E54F-43D1-9ABB-22C9A7602F17}" destId="{97F9E2EB-B4A3-47E4-8FF3-3303E8D648E5}" srcOrd="2" destOrd="0" presId="urn:microsoft.com/office/officeart/2005/8/layout/vProcess5"/>
    <dgm:cxn modelId="{188199FC-4F26-4606-8003-894FFE7C3EAD}" type="presParOf" srcId="{F08D74F5-E54F-43D1-9ABB-22C9A7602F17}" destId="{C938A777-77B9-495A-B76E-5C7673EBF258}" srcOrd="3" destOrd="0" presId="urn:microsoft.com/office/officeart/2005/8/layout/vProcess5"/>
    <dgm:cxn modelId="{7B7A0234-63ED-4D2C-BADE-3364E2DF275F}" type="presParOf" srcId="{F08D74F5-E54F-43D1-9ABB-22C9A7602F17}" destId="{2AAAF513-DFC3-4D68-98F1-ED43504C3C1F}" srcOrd="4" destOrd="0" presId="urn:microsoft.com/office/officeart/2005/8/layout/vProcess5"/>
    <dgm:cxn modelId="{35FA7C76-ED84-4490-959E-A67F2295DAB9}" type="presParOf" srcId="{F08D74F5-E54F-43D1-9ABB-22C9A7602F17}" destId="{00B22094-C925-4539-AAE6-82FE01096963}" srcOrd="5" destOrd="0" presId="urn:microsoft.com/office/officeart/2005/8/layout/vProcess5"/>
    <dgm:cxn modelId="{2B4FA837-E2E4-433F-8D32-D7672C051254}" type="presParOf" srcId="{F08D74F5-E54F-43D1-9ABB-22C9A7602F17}" destId="{BF20D59F-4325-42A7-947E-6F8F47F2D682}" srcOrd="6" destOrd="0" presId="urn:microsoft.com/office/officeart/2005/8/layout/vProcess5"/>
    <dgm:cxn modelId="{4C91D842-9F62-423C-85BA-1D771CF47315}" type="presParOf" srcId="{F08D74F5-E54F-43D1-9ABB-22C9A7602F17}" destId="{FAA93203-8362-4F1F-886A-8CDF0D18978A}" srcOrd="7" destOrd="0" presId="urn:microsoft.com/office/officeart/2005/8/layout/vProcess5"/>
    <dgm:cxn modelId="{4A0F2908-95CA-4B6A-86B4-D199C8C66EAA}" type="presParOf" srcId="{F08D74F5-E54F-43D1-9ABB-22C9A7602F17}" destId="{6ACF56C4-7142-4211-A9D3-B4153FF03C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27A88-8CD4-4935-B190-DF13A952684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326CD7-4959-452F-83F7-FEB3815D324B}">
      <dgm:prSet phldrT="[Текст]"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Відродження інтересу до античної культури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D0E0BF-D089-4877-8FAF-2A6C88C17A00}" type="parTrans" cxnId="{7A1ED575-46DA-4C45-9EC0-FFB29544B71E}">
      <dgm:prSet/>
      <dgm:spPr/>
      <dgm:t>
        <a:bodyPr/>
        <a:lstStyle/>
        <a:p>
          <a:endParaRPr lang="ru-RU"/>
        </a:p>
      </dgm:t>
    </dgm:pt>
    <dgm:pt modelId="{978E0776-870E-4151-919F-B9E279CF8FDE}" type="sibTrans" cxnId="{7A1ED575-46DA-4C45-9EC0-FFB29544B71E}">
      <dgm:prSet/>
      <dgm:spPr/>
      <dgm:t>
        <a:bodyPr/>
        <a:lstStyle/>
        <a:p>
          <a:endParaRPr lang="ru-RU"/>
        </a:p>
      </dgm:t>
    </dgm:pt>
    <dgm:pt modelId="{669D6C23-3195-49D9-9916-214FADD24D0E}">
      <dgm:prSet phldrT="[Текст]"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Розвиток гуманістичного світогляду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FF085-82C3-45EF-A2F6-A8266F565801}" type="parTrans" cxnId="{2C268BC4-0071-401C-93B6-852BFE0EA71D}">
      <dgm:prSet/>
      <dgm:spPr/>
      <dgm:t>
        <a:bodyPr/>
        <a:lstStyle/>
        <a:p>
          <a:endParaRPr lang="ru-RU"/>
        </a:p>
      </dgm:t>
    </dgm:pt>
    <dgm:pt modelId="{FA157853-582E-4B8C-848B-4CA05CC99758}" type="sibTrans" cxnId="{2C268BC4-0071-401C-93B6-852BFE0EA71D}">
      <dgm:prSet/>
      <dgm:spPr/>
      <dgm:t>
        <a:bodyPr/>
        <a:lstStyle/>
        <a:p>
          <a:endParaRPr lang="ru-RU"/>
        </a:p>
      </dgm:t>
    </dgm:pt>
    <dgm:pt modelId="{707853B2-F469-4835-BAD1-F9D0857B26DB}">
      <dgm:prSet phldrT="[Текст]"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Послаблення впливу церкви на життя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44B55-66D2-410B-B95D-672F20FD3E86}" type="parTrans" cxnId="{9ECEAEF2-524F-4CFB-8FDE-313E134B6F6E}">
      <dgm:prSet/>
      <dgm:spPr/>
      <dgm:t>
        <a:bodyPr/>
        <a:lstStyle/>
        <a:p>
          <a:endParaRPr lang="ru-RU"/>
        </a:p>
      </dgm:t>
    </dgm:pt>
    <dgm:pt modelId="{5CCF708C-B212-4C62-AD2B-80F4A7419800}" type="sibTrans" cxnId="{9ECEAEF2-524F-4CFB-8FDE-313E134B6F6E}">
      <dgm:prSet/>
      <dgm:spPr/>
      <dgm:t>
        <a:bodyPr/>
        <a:lstStyle/>
        <a:p>
          <a:endParaRPr lang="ru-RU"/>
        </a:p>
      </dgm:t>
    </dgm:pt>
    <dgm:pt modelId="{11FF0AF8-B91F-422F-B628-25FC9F588B3D}">
      <dgm:prSet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Підвищення інтересу до особистості, здатної змінити світ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F35619-283C-42E2-9197-EB2889BC31C0}" type="parTrans" cxnId="{351507F3-5223-41DC-8E66-C292F8E6C307}">
      <dgm:prSet/>
      <dgm:spPr/>
      <dgm:t>
        <a:bodyPr/>
        <a:lstStyle/>
        <a:p>
          <a:endParaRPr lang="ru-RU"/>
        </a:p>
      </dgm:t>
    </dgm:pt>
    <dgm:pt modelId="{7C00B734-E6D4-4D2C-A2CC-F2AF8F80C9D1}" type="sibTrans" cxnId="{351507F3-5223-41DC-8E66-C292F8E6C307}">
      <dgm:prSet/>
      <dgm:spPr/>
      <dgm:t>
        <a:bodyPr/>
        <a:lstStyle/>
        <a:p>
          <a:endParaRPr lang="ru-RU"/>
        </a:p>
      </dgm:t>
    </dgm:pt>
    <dgm:pt modelId="{A0DDCB36-878D-4B0F-A252-C3EF0E8A27EB}">
      <dgm:prSet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Зацікавлення фізичною та духовною красою людини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5BEDE9-1B40-49E1-A808-13F27DDB74EC}" type="parTrans" cxnId="{35C77E5E-3C8D-4DC4-82EB-D9D1D61DA967}">
      <dgm:prSet/>
      <dgm:spPr/>
      <dgm:t>
        <a:bodyPr/>
        <a:lstStyle/>
        <a:p>
          <a:endParaRPr lang="ru-RU"/>
        </a:p>
      </dgm:t>
    </dgm:pt>
    <dgm:pt modelId="{396D8FD6-D070-495A-9684-7C84929A3DD7}" type="sibTrans" cxnId="{35C77E5E-3C8D-4DC4-82EB-D9D1D61DA967}">
      <dgm:prSet/>
      <dgm:spPr/>
      <dgm:t>
        <a:bodyPr/>
        <a:lstStyle/>
        <a:p>
          <a:endParaRPr lang="ru-RU"/>
        </a:p>
      </dgm:t>
    </dgm:pt>
    <dgm:pt modelId="{672479BB-7535-4889-90CD-1CAA0FC08B1E}" type="pres">
      <dgm:prSet presAssocID="{8A327A88-8CD4-4935-B190-DF13A9526844}" presName="compositeShape" presStyleCnt="0">
        <dgm:presLayoutVars>
          <dgm:dir/>
          <dgm:resizeHandles/>
        </dgm:presLayoutVars>
      </dgm:prSet>
      <dgm:spPr/>
    </dgm:pt>
    <dgm:pt modelId="{D0BA48AC-9F5F-4E27-BC47-3D47EFE31165}" type="pres">
      <dgm:prSet presAssocID="{8A327A88-8CD4-4935-B190-DF13A9526844}" presName="pyramid" presStyleLbl="node1" presStyleIdx="0" presStyleCnt="1"/>
      <dgm:spPr>
        <a:solidFill>
          <a:srgbClr val="FFC000"/>
        </a:solidFill>
      </dgm:spPr>
    </dgm:pt>
    <dgm:pt modelId="{7CFBD99C-CB05-49D1-B956-CB366E7A4835}" type="pres">
      <dgm:prSet presAssocID="{8A327A88-8CD4-4935-B190-DF13A9526844}" presName="theList" presStyleCnt="0"/>
      <dgm:spPr/>
    </dgm:pt>
    <dgm:pt modelId="{BCAC133F-134C-4B70-AB33-FDB23A866D45}" type="pres">
      <dgm:prSet presAssocID="{15326CD7-4959-452F-83F7-FEB3815D324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31E3-27D0-457B-A3B2-C7FAF551666A}" type="pres">
      <dgm:prSet presAssocID="{15326CD7-4959-452F-83F7-FEB3815D324B}" presName="aSpace" presStyleCnt="0"/>
      <dgm:spPr/>
    </dgm:pt>
    <dgm:pt modelId="{6CD00ABB-231E-4D46-8B9D-CF35C2FC1165}" type="pres">
      <dgm:prSet presAssocID="{669D6C23-3195-49D9-9916-214FADD24D0E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2FE96-D575-45DA-9193-89765791536D}" type="pres">
      <dgm:prSet presAssocID="{669D6C23-3195-49D9-9916-214FADD24D0E}" presName="aSpace" presStyleCnt="0"/>
      <dgm:spPr/>
    </dgm:pt>
    <dgm:pt modelId="{B9C053DA-7150-4E1B-8628-27A3BDFC194A}" type="pres">
      <dgm:prSet presAssocID="{11FF0AF8-B91F-422F-B628-25FC9F588B3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01548-A7DE-45E8-9F87-0177EB448ED5}" type="pres">
      <dgm:prSet presAssocID="{11FF0AF8-B91F-422F-B628-25FC9F588B3D}" presName="aSpace" presStyleCnt="0"/>
      <dgm:spPr/>
    </dgm:pt>
    <dgm:pt modelId="{3BA89684-3747-4E9A-A0F5-46045624DF10}" type="pres">
      <dgm:prSet presAssocID="{A0DDCB36-878D-4B0F-A252-C3EF0E8A27E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4BFFD-3D9B-42AB-A3E1-E12999169441}" type="pres">
      <dgm:prSet presAssocID="{A0DDCB36-878D-4B0F-A252-C3EF0E8A27EB}" presName="aSpace" presStyleCnt="0"/>
      <dgm:spPr/>
    </dgm:pt>
    <dgm:pt modelId="{BCD355A0-5B8C-4113-AF4F-C7A38A093E43}" type="pres">
      <dgm:prSet presAssocID="{707853B2-F469-4835-BAD1-F9D0857B26D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B7541-7370-4AF4-A173-A84633E17A8E}" type="pres">
      <dgm:prSet presAssocID="{707853B2-F469-4835-BAD1-F9D0857B26DB}" presName="aSpace" presStyleCnt="0"/>
      <dgm:spPr/>
    </dgm:pt>
  </dgm:ptLst>
  <dgm:cxnLst>
    <dgm:cxn modelId="{2C268BC4-0071-401C-93B6-852BFE0EA71D}" srcId="{8A327A88-8CD4-4935-B190-DF13A9526844}" destId="{669D6C23-3195-49D9-9916-214FADD24D0E}" srcOrd="1" destOrd="0" parTransId="{965FF085-82C3-45EF-A2F6-A8266F565801}" sibTransId="{FA157853-582E-4B8C-848B-4CA05CC99758}"/>
    <dgm:cxn modelId="{E210F39F-BEF3-4BEE-A05D-D8A7A70E8C85}" type="presOf" srcId="{15326CD7-4959-452F-83F7-FEB3815D324B}" destId="{BCAC133F-134C-4B70-AB33-FDB23A866D45}" srcOrd="0" destOrd="0" presId="urn:microsoft.com/office/officeart/2005/8/layout/pyramid2"/>
    <dgm:cxn modelId="{9ECEAEF2-524F-4CFB-8FDE-313E134B6F6E}" srcId="{8A327A88-8CD4-4935-B190-DF13A9526844}" destId="{707853B2-F469-4835-BAD1-F9D0857B26DB}" srcOrd="4" destOrd="0" parTransId="{99B44B55-66D2-410B-B95D-672F20FD3E86}" sibTransId="{5CCF708C-B212-4C62-AD2B-80F4A7419800}"/>
    <dgm:cxn modelId="{C98F0FC2-5044-4E29-AC8D-4A51F86DEF82}" type="presOf" srcId="{8A327A88-8CD4-4935-B190-DF13A9526844}" destId="{672479BB-7535-4889-90CD-1CAA0FC08B1E}" srcOrd="0" destOrd="0" presId="urn:microsoft.com/office/officeart/2005/8/layout/pyramid2"/>
    <dgm:cxn modelId="{A09A9F9C-1A1D-44EE-AF70-966C4C725DC2}" type="presOf" srcId="{707853B2-F469-4835-BAD1-F9D0857B26DB}" destId="{BCD355A0-5B8C-4113-AF4F-C7A38A093E43}" srcOrd="0" destOrd="0" presId="urn:microsoft.com/office/officeart/2005/8/layout/pyramid2"/>
    <dgm:cxn modelId="{35C77E5E-3C8D-4DC4-82EB-D9D1D61DA967}" srcId="{8A327A88-8CD4-4935-B190-DF13A9526844}" destId="{A0DDCB36-878D-4B0F-A252-C3EF0E8A27EB}" srcOrd="3" destOrd="0" parTransId="{B85BEDE9-1B40-49E1-A808-13F27DDB74EC}" sibTransId="{396D8FD6-D070-495A-9684-7C84929A3DD7}"/>
    <dgm:cxn modelId="{7A1ED575-46DA-4C45-9EC0-FFB29544B71E}" srcId="{8A327A88-8CD4-4935-B190-DF13A9526844}" destId="{15326CD7-4959-452F-83F7-FEB3815D324B}" srcOrd="0" destOrd="0" parTransId="{B7D0E0BF-D089-4877-8FAF-2A6C88C17A00}" sibTransId="{978E0776-870E-4151-919F-B9E279CF8FDE}"/>
    <dgm:cxn modelId="{351507F3-5223-41DC-8E66-C292F8E6C307}" srcId="{8A327A88-8CD4-4935-B190-DF13A9526844}" destId="{11FF0AF8-B91F-422F-B628-25FC9F588B3D}" srcOrd="2" destOrd="0" parTransId="{7DF35619-283C-42E2-9197-EB2889BC31C0}" sibTransId="{7C00B734-E6D4-4D2C-A2CC-F2AF8F80C9D1}"/>
    <dgm:cxn modelId="{787173E2-DC8A-43E7-8163-C3ED52096FCE}" type="presOf" srcId="{11FF0AF8-B91F-422F-B628-25FC9F588B3D}" destId="{B9C053DA-7150-4E1B-8628-27A3BDFC194A}" srcOrd="0" destOrd="0" presId="urn:microsoft.com/office/officeart/2005/8/layout/pyramid2"/>
    <dgm:cxn modelId="{A68AA385-3995-4B4D-A9C1-9D9561C91DD9}" type="presOf" srcId="{669D6C23-3195-49D9-9916-214FADD24D0E}" destId="{6CD00ABB-231E-4D46-8B9D-CF35C2FC1165}" srcOrd="0" destOrd="0" presId="urn:microsoft.com/office/officeart/2005/8/layout/pyramid2"/>
    <dgm:cxn modelId="{FDA88ABD-8876-4181-9E31-4F703CC56099}" type="presOf" srcId="{A0DDCB36-878D-4B0F-A252-C3EF0E8A27EB}" destId="{3BA89684-3747-4E9A-A0F5-46045624DF10}" srcOrd="0" destOrd="0" presId="urn:microsoft.com/office/officeart/2005/8/layout/pyramid2"/>
    <dgm:cxn modelId="{5AED3529-CE07-4E4D-A7BD-963D15AD8343}" type="presParOf" srcId="{672479BB-7535-4889-90CD-1CAA0FC08B1E}" destId="{D0BA48AC-9F5F-4E27-BC47-3D47EFE31165}" srcOrd="0" destOrd="0" presId="urn:microsoft.com/office/officeart/2005/8/layout/pyramid2"/>
    <dgm:cxn modelId="{20FE932B-CF7C-4170-8CC6-A10AD0316ABF}" type="presParOf" srcId="{672479BB-7535-4889-90CD-1CAA0FC08B1E}" destId="{7CFBD99C-CB05-49D1-B956-CB366E7A4835}" srcOrd="1" destOrd="0" presId="urn:microsoft.com/office/officeart/2005/8/layout/pyramid2"/>
    <dgm:cxn modelId="{7DBCDBE8-91BB-47A0-B7F9-2BA0D6FE6554}" type="presParOf" srcId="{7CFBD99C-CB05-49D1-B956-CB366E7A4835}" destId="{BCAC133F-134C-4B70-AB33-FDB23A866D45}" srcOrd="0" destOrd="0" presId="urn:microsoft.com/office/officeart/2005/8/layout/pyramid2"/>
    <dgm:cxn modelId="{C3D8E802-746D-48D3-B1C7-6B882B56B008}" type="presParOf" srcId="{7CFBD99C-CB05-49D1-B956-CB366E7A4835}" destId="{9DEB31E3-27D0-457B-A3B2-C7FAF551666A}" srcOrd="1" destOrd="0" presId="urn:microsoft.com/office/officeart/2005/8/layout/pyramid2"/>
    <dgm:cxn modelId="{1B539BBA-807E-4A7C-9E13-6C947D9906B2}" type="presParOf" srcId="{7CFBD99C-CB05-49D1-B956-CB366E7A4835}" destId="{6CD00ABB-231E-4D46-8B9D-CF35C2FC1165}" srcOrd="2" destOrd="0" presId="urn:microsoft.com/office/officeart/2005/8/layout/pyramid2"/>
    <dgm:cxn modelId="{BCF39155-BAAB-4848-BE62-47F9DDE9BD62}" type="presParOf" srcId="{7CFBD99C-CB05-49D1-B956-CB366E7A4835}" destId="{C852FE96-D575-45DA-9193-89765791536D}" srcOrd="3" destOrd="0" presId="urn:microsoft.com/office/officeart/2005/8/layout/pyramid2"/>
    <dgm:cxn modelId="{F933982D-7783-4446-80F8-3513E1DB68EE}" type="presParOf" srcId="{7CFBD99C-CB05-49D1-B956-CB366E7A4835}" destId="{B9C053DA-7150-4E1B-8628-27A3BDFC194A}" srcOrd="4" destOrd="0" presId="urn:microsoft.com/office/officeart/2005/8/layout/pyramid2"/>
    <dgm:cxn modelId="{AB91DED7-E69B-4A81-B64E-42C829C07D56}" type="presParOf" srcId="{7CFBD99C-CB05-49D1-B956-CB366E7A4835}" destId="{A5001548-A7DE-45E8-9F87-0177EB448ED5}" srcOrd="5" destOrd="0" presId="urn:microsoft.com/office/officeart/2005/8/layout/pyramid2"/>
    <dgm:cxn modelId="{E17B9F94-D465-4F4E-B8C9-0C2E72F66E68}" type="presParOf" srcId="{7CFBD99C-CB05-49D1-B956-CB366E7A4835}" destId="{3BA89684-3747-4E9A-A0F5-46045624DF10}" srcOrd="6" destOrd="0" presId="urn:microsoft.com/office/officeart/2005/8/layout/pyramid2"/>
    <dgm:cxn modelId="{EFE0C599-0D01-4882-B9BA-A2CD1CBF7542}" type="presParOf" srcId="{7CFBD99C-CB05-49D1-B956-CB366E7A4835}" destId="{BED4BFFD-3D9B-42AB-A3E1-E12999169441}" srcOrd="7" destOrd="0" presId="urn:microsoft.com/office/officeart/2005/8/layout/pyramid2"/>
    <dgm:cxn modelId="{03FBF043-5340-4958-BFA0-9BD201886A72}" type="presParOf" srcId="{7CFBD99C-CB05-49D1-B956-CB366E7A4835}" destId="{BCD355A0-5B8C-4113-AF4F-C7A38A093E43}" srcOrd="8" destOrd="0" presId="urn:microsoft.com/office/officeart/2005/8/layout/pyramid2"/>
    <dgm:cxn modelId="{9BFFE2E0-E8D9-4AAC-9CE6-3086BE161CAE}" type="presParOf" srcId="{7CFBD99C-CB05-49D1-B956-CB366E7A4835}" destId="{B3AB7541-7370-4AF4-A173-A84633E17A8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C0629-BE9B-4594-A895-F45512F2461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2613B-6C7E-46D3-81A1-567B810075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83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203E7E-8E7B-475C-BCF8-55EE6C3E519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7E2CEF-6F6E-426B-8B4A-D909A0247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4660" y="1340768"/>
            <a:ext cx="7160840" cy="3649960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Епоха Відродження:</a:t>
            </a:r>
            <a:br>
              <a:rPr lang="uk-UA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революція у мистецтві та науці</a:t>
            </a:r>
            <a:endParaRPr lang="ru-RU" sz="6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339752" y="260648"/>
            <a:ext cx="5616624" cy="936104"/>
          </a:xfrm>
          <a:prstGeom prst="ribb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5486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науки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07504" y="1329612"/>
            <a:ext cx="2808312" cy="4032448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1296143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3068960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Н.Коперник довів, що Земля обертається навколо Сонця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699792" y="1988840"/>
            <a:ext cx="2880320" cy="4032448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09732"/>
            <a:ext cx="1296144" cy="130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5856" y="3501008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Галілео Галілей стверджував, що всесвіт безкінечний у просторі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5580112" y="2766628"/>
            <a:ext cx="2952328" cy="3672408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1512168" cy="125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4168" y="472514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Джордано Бруно стверджував, що світ безмежний: Сонце-це тільки одна із зірок.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628395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865388786"/>
              </p:ext>
            </p:extLst>
          </p:nvPr>
        </p:nvGraphicFramePr>
        <p:xfrm>
          <a:off x="1907704" y="1397000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427984" y="260648"/>
            <a:ext cx="4248472" cy="89096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47667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Книгодрукування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19872" y="332655"/>
            <a:ext cx="5112568" cy="1098123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47667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 Відродження – доба географічних відкриттів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853" y="1420636"/>
            <a:ext cx="2808312" cy="3816424"/>
          </a:xfrm>
          <a:prstGeom prst="vertic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33" y="1844824"/>
            <a:ext cx="1223351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328848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Х.Колумб відкрив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мерику (1492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964903" y="2226371"/>
            <a:ext cx="2732652" cy="3794918"/>
          </a:xfrm>
          <a:prstGeom prst="vertic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076" y="2636912"/>
            <a:ext cx="1139949" cy="122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7864" y="3990567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Гама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Атлантичний океан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796136" y="3041983"/>
            <a:ext cx="2736304" cy="3528392"/>
          </a:xfrm>
          <a:prstGeom prst="vertic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358" y="3492502"/>
            <a:ext cx="1175994" cy="131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4168" y="4806179"/>
            <a:ext cx="201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Ф.Магеллан здійснив першу навколосвітню подорож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5881760" cy="5214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В </a:t>
            </a:r>
            <a:r>
              <a:rPr lang="ru-RU" sz="1800" b="1" i="1" dirty="0" err="1" smtClean="0"/>
              <a:t>архітектурі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епохи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Відродження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відсутня</a:t>
            </a:r>
            <a:r>
              <a:rPr lang="ru-RU" sz="1800" b="1" i="1" dirty="0" smtClean="0"/>
              <a:t> вертикальна </a:t>
            </a:r>
            <a:r>
              <a:rPr lang="ru-RU" sz="1800" b="1" i="1" dirty="0" err="1" smtClean="0"/>
              <a:t>витягнутість</a:t>
            </a:r>
            <a:r>
              <a:rPr lang="ru-RU" sz="1800" b="1" i="1" dirty="0" smtClean="0"/>
              <a:t> веж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колон, </a:t>
            </a:r>
            <a:r>
              <a:rPr lang="ru-RU" sz="1800" b="1" i="1" dirty="0" err="1" smtClean="0"/>
              <a:t>властива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готичному</a:t>
            </a:r>
            <a:r>
              <a:rPr lang="ru-RU" sz="1800" b="1" i="1" dirty="0" smtClean="0"/>
              <a:t> стилю. </a:t>
            </a:r>
            <a:r>
              <a:rPr lang="ru-RU" sz="1800" b="1" i="1" dirty="0" err="1" smtClean="0"/>
              <a:t>З'являється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класична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рівновага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відповідність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людським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тілом</a:t>
            </a:r>
            <a:r>
              <a:rPr lang="ru-RU" sz="1800" b="1" i="1" dirty="0" smtClean="0"/>
              <a:t>. </a:t>
            </a:r>
            <a:endParaRPr lang="ru-RU" sz="1800" b="1" i="1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500174"/>
            <a:ext cx="285752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3276649"/>
              </p:ext>
            </p:extLst>
          </p:nvPr>
        </p:nvGraphicFramePr>
        <p:xfrm>
          <a:off x="1979712" y="548680"/>
          <a:ext cx="66967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9512" y="116632"/>
            <a:ext cx="424847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Переворот в культурі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347864" y="116632"/>
            <a:ext cx="3312368" cy="1800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79912" y="4766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«Яке чудо природи – людина!»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52020" y="1916832"/>
            <a:ext cx="504056" cy="93610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17438" y="2852936"/>
            <a:ext cx="288032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Гуманізм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520172"/>
            <a:ext cx="2952328" cy="70091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410" y="4489039"/>
            <a:ext cx="2844316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3870630"/>
            <a:ext cx="2862266" cy="8823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5013176"/>
            <a:ext cx="2880320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672" y="5774027"/>
            <a:ext cx="2664296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2020" y="5877272"/>
            <a:ext cx="2835289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7544" y="3645024"/>
            <a:ext cx="248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Петрарка (Італія)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4653136"/>
            <a:ext cx="242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Боккаччо (Італія)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404513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Вінчі(Італія)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9682" y="5877272"/>
            <a:ext cx="243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Сервантес (Іспанія)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520911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Рафаель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Італія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602128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Шекспір (Англія)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131840" y="3701063"/>
            <a:ext cx="1728192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823726" y="3701063"/>
            <a:ext cx="1036306" cy="12401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283968" y="3701063"/>
            <a:ext cx="576064" cy="20321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932040" y="3701063"/>
            <a:ext cx="576064" cy="20729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04048" y="3701063"/>
            <a:ext cx="936104" cy="124010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>
            <a:off x="5004048" y="3701063"/>
            <a:ext cx="1152128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188640"/>
            <a:ext cx="5328592" cy="6853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2772" y="35081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Титани доби Відродження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79512" y="1340768"/>
            <a:ext cx="3161252" cy="4680520"/>
          </a:xfrm>
          <a:prstGeom prst="flowChartDocumen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35699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Вінчі – художник, винахідник, учений, скульптор, музикант, поет, інженер,архітектор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273630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504056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331640" y="602128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«Таємна вечеря»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7089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Ліза»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251520" y="476672"/>
            <a:ext cx="2736304" cy="4824536"/>
          </a:xfrm>
          <a:prstGeom prst="flowChartDocumen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581870" cy="1676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3691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Рафаель Санті - архітектор, художник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4824536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779912" y="623731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«Сікстинська Мадонна»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179512" y="620688"/>
            <a:ext cx="2592288" cy="4680520"/>
          </a:xfrm>
          <a:prstGeom prst="flowChartDocumen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3"/>
            <a:ext cx="137978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636912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Мікеланджело Буонарроті – архітектор, скульптор, поет, інженер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400600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131840" y="616530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Св. Петра в Римі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790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33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305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1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166018"/>
            <a:ext cx="634704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«Тобі дана можливість впасти до рівня тварини, але також і можливість піднестися до рівня істоти богоподібної – лише завдяки особистій внутрішній волі»</a:t>
            </a:r>
          </a:p>
          <a:p>
            <a:pPr marL="0" indent="0" algn="ctr">
              <a:buNone/>
            </a:pPr>
            <a:r>
              <a:rPr lang="uk-UA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Піко </a:t>
            </a:r>
            <a:r>
              <a:rPr lang="uk-UA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делла</a:t>
            </a: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Мірандола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3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Епоха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Відродження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Ренесанс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— </a:t>
            </a:r>
            <a:r>
              <a:rPr lang="ru-RU" sz="4000" b="1" dirty="0" err="1" smtClean="0">
                <a:solidFill>
                  <a:srgbClr val="FFFF00"/>
                </a:solidFill>
              </a:rPr>
              <a:t>період</a:t>
            </a:r>
            <a:r>
              <a:rPr lang="ru-RU" sz="4000" b="1" dirty="0" smtClean="0">
                <a:solidFill>
                  <a:srgbClr val="FFFF00"/>
                </a:solidFill>
              </a:rPr>
              <a:t> у </a:t>
            </a:r>
            <a:r>
              <a:rPr lang="ru-RU" sz="4000" b="1" dirty="0" err="1" smtClean="0">
                <a:solidFill>
                  <a:srgbClr val="FFFF00"/>
                </a:solidFill>
              </a:rPr>
              <a:t>культурі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європейських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країн</a:t>
            </a:r>
            <a:r>
              <a:rPr lang="ru-RU" sz="4000" b="1" dirty="0" smtClean="0">
                <a:solidFill>
                  <a:srgbClr val="FFFF00"/>
                </a:solidFill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</a:rPr>
              <a:t>що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охоплює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кінець</a:t>
            </a:r>
            <a:r>
              <a:rPr lang="ru-RU" sz="4000" b="1" dirty="0" smtClean="0">
                <a:solidFill>
                  <a:srgbClr val="FFFF00"/>
                </a:solidFill>
              </a:rPr>
              <a:t> ХІІІ — початок Х</a:t>
            </a:r>
            <a:r>
              <a:rPr lang="en-US" sz="4000" b="1" dirty="0" smtClean="0">
                <a:solidFill>
                  <a:srgbClr val="FFFF00"/>
                </a:solidFill>
              </a:rPr>
              <a:t>V</a:t>
            </a:r>
            <a:r>
              <a:rPr lang="ru-RU" sz="4000" b="1" dirty="0" smtClean="0">
                <a:solidFill>
                  <a:srgbClr val="FFFF00"/>
                </a:solidFill>
              </a:rPr>
              <a:t>ІІ </a:t>
            </a:r>
            <a:r>
              <a:rPr lang="ru-RU" sz="4000" b="1" dirty="0" err="1" smtClean="0">
                <a:solidFill>
                  <a:srgbClr val="FFFF00"/>
                </a:solidFill>
              </a:rPr>
              <a:t>століття</a:t>
            </a:r>
            <a:r>
              <a:rPr lang="ru-RU" sz="40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err="1" smtClean="0">
                <a:solidFill>
                  <a:srgbClr val="FFFF00"/>
                </a:solidFill>
              </a:rPr>
              <a:t>Він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виник</a:t>
            </a:r>
            <a:r>
              <a:rPr lang="ru-RU" sz="4000" b="1" dirty="0" smtClean="0">
                <a:solidFill>
                  <a:srgbClr val="FFFF00"/>
                </a:solidFill>
              </a:rPr>
              <a:t> в </a:t>
            </a:r>
            <a:r>
              <a:rPr lang="ru-RU" sz="4000" b="1" dirty="0" err="1" smtClean="0">
                <a:solidFill>
                  <a:srgbClr val="FFFF00"/>
                </a:solidFill>
              </a:rPr>
              <a:t>Італії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і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поширився</a:t>
            </a:r>
            <a:r>
              <a:rPr lang="ru-RU" sz="4000" b="1" dirty="0" smtClean="0">
                <a:solidFill>
                  <a:srgbClr val="FFFF00"/>
                </a:solidFill>
              </a:rPr>
              <a:t> у </a:t>
            </a:r>
            <a:r>
              <a:rPr lang="ru-RU" sz="4000" b="1" dirty="0" err="1" smtClean="0">
                <a:solidFill>
                  <a:srgbClr val="FFFF00"/>
                </a:solidFill>
              </a:rPr>
              <a:t>центральній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і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західній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Європі</a:t>
            </a:r>
            <a:r>
              <a:rPr lang="ru-RU" sz="40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err="1" smtClean="0">
                <a:solidFill>
                  <a:srgbClr val="FFFF00"/>
                </a:solidFill>
              </a:rPr>
              <a:t>Відродження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прийшло</a:t>
            </a:r>
            <a:r>
              <a:rPr lang="ru-RU" sz="4000" b="1" dirty="0" smtClean="0">
                <a:solidFill>
                  <a:srgbClr val="FFFF00"/>
                </a:solidFill>
              </a:rPr>
              <a:t> на </a:t>
            </a:r>
            <a:r>
              <a:rPr lang="ru-RU" sz="4000" b="1" dirty="0" err="1" smtClean="0">
                <a:solidFill>
                  <a:srgbClr val="FFFF00"/>
                </a:solidFill>
              </a:rPr>
              <a:t>зміну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середньовічному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періоду</a:t>
            </a:r>
            <a:r>
              <a:rPr lang="ru-RU" sz="40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err="1" smtClean="0">
                <a:solidFill>
                  <a:srgbClr val="FFFF00"/>
                </a:solidFill>
              </a:rPr>
              <a:t>Основні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його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риси</a:t>
            </a:r>
            <a:r>
              <a:rPr lang="ru-RU" sz="4000" b="1" dirty="0" smtClean="0">
                <a:solidFill>
                  <a:srgbClr val="FFFF00"/>
                </a:solidFill>
              </a:rPr>
              <a:t> — </a:t>
            </a:r>
            <a:r>
              <a:rPr lang="ru-RU" sz="4000" b="1" dirty="0" err="1" smtClean="0">
                <a:solidFill>
                  <a:srgbClr val="FFFF00"/>
                </a:solidFill>
              </a:rPr>
              <a:t>певна</a:t>
            </a:r>
            <a:r>
              <a:rPr lang="ru-RU" sz="4000" b="1" dirty="0" smtClean="0">
                <a:solidFill>
                  <a:srgbClr val="FFFF00"/>
                </a:solidFill>
              </a:rPr>
              <a:t> свобода </a:t>
            </a:r>
            <a:r>
              <a:rPr lang="ru-RU" sz="4000" b="1" dirty="0" err="1" smtClean="0">
                <a:solidFill>
                  <a:srgbClr val="FFFF00"/>
                </a:solidFill>
              </a:rPr>
              <a:t>від</a:t>
            </a:r>
            <a:r>
              <a:rPr lang="ru-RU" sz="4000" b="1" dirty="0" smtClean="0">
                <a:solidFill>
                  <a:srgbClr val="FFFF00"/>
                </a:solidFill>
              </a:rPr>
              <a:t> церкви, </a:t>
            </a:r>
            <a:r>
              <a:rPr lang="ru-RU" sz="4000" b="1" dirty="0" err="1" smtClean="0">
                <a:solidFill>
                  <a:srgbClr val="FFFF00"/>
                </a:solidFill>
              </a:rPr>
              <a:t>світський</a:t>
            </a:r>
            <a:r>
              <a:rPr lang="ru-RU" sz="4000" b="1" dirty="0" smtClean="0">
                <a:solidFill>
                  <a:srgbClr val="FFFF00"/>
                </a:solidFill>
              </a:rPr>
              <a:t>, «</a:t>
            </a:r>
            <a:r>
              <a:rPr lang="ru-RU" sz="4000" b="1" dirty="0" err="1" smtClean="0">
                <a:solidFill>
                  <a:srgbClr val="FFFF00"/>
                </a:solidFill>
              </a:rPr>
              <a:t>мирський</a:t>
            </a:r>
            <a:r>
              <a:rPr lang="ru-RU" sz="4000" b="1" dirty="0" smtClean="0">
                <a:solidFill>
                  <a:srgbClr val="FFFF00"/>
                </a:solidFill>
              </a:rPr>
              <a:t>» характер </a:t>
            </a:r>
            <a:r>
              <a:rPr lang="ru-RU" sz="4000" b="1" dirty="0" err="1" smtClean="0">
                <a:solidFill>
                  <a:srgbClr val="FFFF00"/>
                </a:solidFill>
              </a:rPr>
              <a:t>культури</a:t>
            </a:r>
            <a:r>
              <a:rPr lang="ru-RU" sz="4000" b="1" dirty="0" smtClean="0">
                <a:solidFill>
                  <a:srgbClr val="FFFF00"/>
                </a:solidFill>
              </a:rPr>
              <a:t> (на </a:t>
            </a:r>
            <a:r>
              <a:rPr lang="ru-RU" sz="4000" b="1" dirty="0" err="1" smtClean="0">
                <a:solidFill>
                  <a:srgbClr val="FFFF00"/>
                </a:solidFill>
              </a:rPr>
              <a:t>відміну</a:t>
            </a:r>
            <a:r>
              <a:rPr lang="ru-RU" sz="4000" b="1" dirty="0" smtClean="0">
                <a:solidFill>
                  <a:srgbClr val="FFFF00"/>
                </a:solidFill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</a:rPr>
              <a:t>наприклад</a:t>
            </a:r>
            <a:r>
              <a:rPr lang="ru-RU" sz="4000" b="1" dirty="0" smtClean="0">
                <a:solidFill>
                  <a:srgbClr val="FFFF00"/>
                </a:solidFill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</a:rPr>
              <a:t>від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готичного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періоду</a:t>
            </a:r>
            <a:r>
              <a:rPr lang="ru-RU" sz="4000" b="1" dirty="0" smtClean="0">
                <a:solidFill>
                  <a:srgbClr val="FFFF00"/>
                </a:solidFill>
              </a:rPr>
              <a:t>), </a:t>
            </a:r>
            <a:r>
              <a:rPr lang="ru-RU" sz="4000" b="1" dirty="0" err="1" smtClean="0">
                <a:solidFill>
                  <a:srgbClr val="FFFF00"/>
                </a:solidFill>
              </a:rPr>
              <a:t>інтерес</a:t>
            </a:r>
            <a:r>
              <a:rPr lang="ru-RU" sz="4000" b="1" dirty="0" smtClean="0">
                <a:solidFill>
                  <a:srgbClr val="FFFF00"/>
                </a:solidFill>
              </a:rPr>
              <a:t> до </a:t>
            </a:r>
            <a:r>
              <a:rPr lang="ru-RU" sz="4000" b="1" dirty="0" err="1" smtClean="0">
                <a:solidFill>
                  <a:srgbClr val="FFFF00"/>
                </a:solidFill>
              </a:rPr>
              <a:t>самої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людини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і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її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діяльності</a:t>
            </a:r>
            <a:r>
              <a:rPr lang="ru-RU" sz="4000" dirty="0" smtClean="0">
                <a:solidFill>
                  <a:srgbClr val="FFFF00"/>
                </a:solidFill>
              </a:rPr>
              <a:t>.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63888" y="2204864"/>
            <a:ext cx="3456384" cy="22322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29249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endParaRPr lang="ru-RU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51720" y="297271"/>
            <a:ext cx="2088232" cy="1259521"/>
          </a:xfrm>
          <a:prstGeom prst="wedgeRoundRectCallout">
            <a:avLst>
              <a:gd name="adj1" fmla="val 58182"/>
              <a:gd name="adj2" fmla="val 11377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3728" y="40466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нової буржуазної ідеології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404664"/>
            <a:ext cx="2160240" cy="1512168"/>
          </a:xfrm>
          <a:prstGeom prst="wedgeRoundRectCallout">
            <a:avLst>
              <a:gd name="adj1" fmla="val -66185"/>
              <a:gd name="adj2" fmla="val 736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16216" y="62068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 централізованих держав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411760" y="5301208"/>
            <a:ext cx="2304256" cy="1224136"/>
          </a:xfrm>
          <a:prstGeom prst="wedgeRoundRectCallout">
            <a:avLst>
              <a:gd name="adj1" fmla="val 48815"/>
              <a:gd name="adj2" fmla="val -1218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55776" y="5301208"/>
            <a:ext cx="198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націй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300192" y="5229200"/>
            <a:ext cx="2232248" cy="1296144"/>
          </a:xfrm>
          <a:prstGeom prst="wedgeRoundRectCallout">
            <a:avLst>
              <a:gd name="adj1" fmla="val -64334"/>
              <a:gd name="adj2" fmla="val -11586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16216" y="544522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національних культур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42391" y="2492896"/>
            <a:ext cx="2376264" cy="1656184"/>
          </a:xfrm>
          <a:prstGeom prst="wedgeRoundRectCallout">
            <a:avLst>
              <a:gd name="adj1" fmla="val 84400"/>
              <a:gd name="adj2" fmla="val 455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2391" y="2708920"/>
            <a:ext cx="2353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Бурхливий розвиток науки,літератури, мистецтва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308304" y="2708920"/>
            <a:ext cx="1728192" cy="1584176"/>
          </a:xfrm>
          <a:prstGeom prst="wedgeRoundRectCallout">
            <a:avLst>
              <a:gd name="adj1" fmla="val -93720"/>
              <a:gd name="adj2" fmla="val 377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12158" y="2914802"/>
            <a:ext cx="1476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 новий світогляд-гуманізм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271461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err="1" smtClean="0"/>
              <a:t>Епоха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Відродження</a:t>
            </a:r>
            <a:r>
              <a:rPr lang="ru-RU" sz="1800" b="1" i="1" dirty="0" smtClean="0"/>
              <a:t> передувала </a:t>
            </a:r>
            <a:r>
              <a:rPr lang="ru-RU" sz="1800" b="1" i="1" dirty="0" err="1" smtClean="0"/>
              <a:t>ранньому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Бароко</a:t>
            </a:r>
            <a:r>
              <a:rPr lang="ru-RU" sz="1800" b="1" i="1" dirty="0" smtClean="0"/>
              <a:t> та </a:t>
            </a:r>
            <a:r>
              <a:rPr lang="ru-RU" sz="1800" b="1" i="1" dirty="0" err="1" smtClean="0"/>
              <a:t>культурі</a:t>
            </a:r>
            <a:r>
              <a:rPr lang="ru-RU" sz="1800" b="1" i="1" dirty="0" smtClean="0"/>
              <a:t> нового часу. В </a:t>
            </a:r>
            <a:r>
              <a:rPr lang="ru-RU" sz="1800" b="1" i="1" dirty="0" err="1" smtClean="0"/>
              <a:t>основі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Ренесансу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лежить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античність</a:t>
            </a:r>
            <a:r>
              <a:rPr lang="ru-RU" sz="1800" b="1" i="1" dirty="0" smtClean="0"/>
              <a:t>, яка </a:t>
            </a:r>
            <a:r>
              <a:rPr lang="ru-RU" sz="1800" b="1" i="1" dirty="0" err="1" smtClean="0"/>
              <a:t>якби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повертається</a:t>
            </a:r>
            <a:r>
              <a:rPr lang="ru-RU" sz="1800" b="1" i="1" dirty="0" smtClean="0"/>
              <a:t> до </a:t>
            </a:r>
            <a:r>
              <a:rPr lang="ru-RU" sz="1800" b="1" i="1" dirty="0" err="1" smtClean="0"/>
              <a:t>життя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звідси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пішла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назва</a:t>
            </a:r>
            <a:r>
              <a:rPr lang="ru-RU" sz="1800" b="1" i="1" dirty="0" smtClean="0"/>
              <a:t> — </a:t>
            </a:r>
            <a:r>
              <a:rPr lang="ru-RU" sz="1800" b="1" i="1" dirty="0" err="1" smtClean="0"/>
              <a:t>Відродження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тобто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відродження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античності</a:t>
            </a:r>
            <a:r>
              <a:rPr lang="ru-RU" sz="1800" b="1" i="1" dirty="0" smtClean="0"/>
              <a:t>. </a:t>
            </a:r>
            <a:r>
              <a:rPr lang="ru-RU" sz="1800" b="1" i="1" dirty="0" err="1" smtClean="0"/>
              <a:t>Античності</a:t>
            </a:r>
            <a:r>
              <a:rPr lang="ru-RU" sz="1800" b="1" i="1" dirty="0" smtClean="0"/>
              <a:t>, як </a:t>
            </a:r>
            <a:r>
              <a:rPr lang="ru-RU" sz="1800" b="1" i="1" dirty="0" err="1" smtClean="0"/>
              <a:t>відомо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властиві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гуманістичні</a:t>
            </a:r>
            <a:r>
              <a:rPr lang="ru-RU" sz="1800" b="1" i="1" dirty="0" smtClean="0"/>
              <a:t> та </a:t>
            </a:r>
            <a:r>
              <a:rPr lang="ru-RU" sz="1800" b="1" i="1" dirty="0" err="1" smtClean="0"/>
              <a:t>неаскетичні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стосунки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571612"/>
            <a:ext cx="3071834" cy="4572032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1" y="1571612"/>
            <a:ext cx="3352809" cy="4572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5082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Епоха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Відродження</a:t>
            </a:r>
            <a:r>
              <a:rPr lang="ru-RU" sz="1400" dirty="0" smtClean="0"/>
              <a:t>: Портрет </a:t>
            </a:r>
            <a:r>
              <a:rPr lang="ru-RU" sz="1400" dirty="0" err="1" smtClean="0"/>
              <a:t>прекрасної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дами</a:t>
            </a:r>
            <a:r>
              <a:rPr lang="ru-RU" sz="1400" dirty="0" smtClean="0"/>
              <a:t> (</a:t>
            </a:r>
            <a:r>
              <a:rPr lang="ru-RU" sz="1400" dirty="0" err="1" smtClean="0"/>
              <a:t>Тиціан</a:t>
            </a:r>
            <a:r>
              <a:rPr lang="ru-RU" sz="1400" dirty="0" smtClean="0"/>
              <a:t>, 1535 р.).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628652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Епоха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Відродження</a:t>
            </a:r>
            <a:r>
              <a:rPr lang="ru-RU" sz="1400" dirty="0" smtClean="0"/>
              <a:t>: </a:t>
            </a:r>
            <a:r>
              <a:rPr lang="ru-RU" sz="1400" dirty="0" err="1" smtClean="0"/>
              <a:t>Джованна</a:t>
            </a:r>
            <a:r>
              <a:rPr lang="ru-RU" sz="1400" dirty="0" smtClean="0"/>
              <a:t> </a:t>
            </a:r>
            <a:r>
              <a:rPr lang="ru-RU" sz="1400" dirty="0" err="1" smtClean="0"/>
              <a:t>дАрагон</a:t>
            </a:r>
            <a:r>
              <a:rPr lang="ru-RU" sz="1400" dirty="0" smtClean="0"/>
              <a:t> (</a:t>
            </a:r>
            <a:r>
              <a:rPr lang="ru-RU" sz="1400" dirty="0" err="1" smtClean="0"/>
              <a:t>Рафаель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286520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Епоха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Відродження</a:t>
            </a:r>
            <a:r>
              <a:rPr lang="ru-RU" sz="1400" dirty="0" smtClean="0"/>
              <a:t>: Дама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горностаєм</a:t>
            </a:r>
            <a:r>
              <a:rPr lang="ru-RU" sz="1400" dirty="0" smtClean="0"/>
              <a:t> (Леонардо да </a:t>
            </a:r>
            <a:r>
              <a:rPr lang="ru-RU" sz="1400" dirty="0" err="1" smtClean="0"/>
              <a:t>Вінчі</a:t>
            </a:r>
            <a:r>
              <a:rPr lang="ru-RU" sz="1400" dirty="0" smtClean="0"/>
              <a:t>, 1485 р.).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691680" y="260648"/>
            <a:ext cx="4896544" cy="216024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62068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Гуманізм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(«людяний») – 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 суспільної думки, яку спрямовано на захист гідності і свободи людини.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2915816" y="3212976"/>
            <a:ext cx="4968552" cy="2664296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3848" y="378904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Гуманісти вважали, що людина – найвища цінність на Землі; вона має право на свободу, щастя, усебічний розвиток здібностей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071810"/>
            <a:ext cx="2376264" cy="30243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619672" y="1272535"/>
            <a:ext cx="1944216" cy="1440160"/>
          </a:xfrm>
          <a:prstGeom prst="cloudCallout">
            <a:avLst>
              <a:gd name="adj1" fmla="val 71191"/>
              <a:gd name="adj2" fmla="val 8385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427984" y="476672"/>
            <a:ext cx="1872208" cy="1368152"/>
          </a:xfrm>
          <a:prstGeom prst="cloudCallout">
            <a:avLst>
              <a:gd name="adj1" fmla="val 2092"/>
              <a:gd name="adj2" fmla="val 12933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 rot="1380112">
            <a:off x="6556206" y="1616068"/>
            <a:ext cx="2057675" cy="1472376"/>
          </a:xfrm>
          <a:prstGeom prst="cloudCallout">
            <a:avLst>
              <a:gd name="adj1" fmla="val -38976"/>
              <a:gd name="adj2" fmla="val 8172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148478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Багатий внутрішній світ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3725" y="692696"/>
            <a:ext cx="153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 таланти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844824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Яскрава індивідуальність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2267744" y="548680"/>
            <a:ext cx="4680520" cy="6309320"/>
          </a:xfrm>
          <a:prstGeom prst="flowChartDocumen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836712"/>
            <a:ext cx="4392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Уперше термін Відродження використав у 16ст. італійський художник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Джорджо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Вазарі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 своєму трактаті «Життєписи знаменитих живописців, скульпторів і архітекторів» (1550). Цей термін він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язував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ідеєю відродження античної </a:t>
            </a: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спадщини.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332656"/>
            <a:ext cx="6048672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мистецтва Відродження</a:t>
            </a:r>
            <a:endParaRPr 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23728" y="1340768"/>
            <a:ext cx="4320480" cy="1368152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92490" y="14127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Проторенесанс</a:t>
            </a: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(12-13ст.)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01415" y="2736709"/>
            <a:ext cx="4536504" cy="1384582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67844" y="286977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Раннє Відродження </a:t>
            </a: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(14-15ст.)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897762" y="4160848"/>
            <a:ext cx="4392488" cy="1428392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67944" y="429309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Високе Відродження </a:t>
            </a: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(15-16ст.)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4860032" y="5589240"/>
            <a:ext cx="3960440" cy="126876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4048" y="566124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Пізнє Відродження</a:t>
            </a: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(16-17ст.)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562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Епоха Відродження передувала ранньому Бароко та культурі нового часу. В основі Ренесансу лежить античність, яка якби повертається до життя, звідси і пішла назва — Відродження, тобто відродження античності. Античності, як відомо, властиві гуманістичні та неаскетичні стосунки.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архітектурі епохи Відродження відсутня вертикальна витягнутість веж і колон, властива готичному стилю. З'являється класична рівновага, відповідність із людським тілом. 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cp:lastPrinted>2013-04-24T13:23:45Z</cp:lastPrinted>
  <dcterms:created xsi:type="dcterms:W3CDTF">2012-02-28T17:17:40Z</dcterms:created>
  <dcterms:modified xsi:type="dcterms:W3CDTF">2013-12-19T17:23:29Z</dcterms:modified>
</cp:coreProperties>
</file>