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5992"/>
            <a:ext cx="4500562" cy="228601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Arial Black" pitchFamily="34" charset="0"/>
                <a:cs typeface="Aharoni" pitchFamily="2" charset="-79"/>
              </a:rPr>
              <a:t>Іван Костянтинович Айвазовський (29 липня 1817 – 2 травня 1990) – український та російський живописець-мариніст вірменського походження. Створив понад 6 тисяч картин. </a:t>
            </a:r>
            <a:endParaRPr lang="uk-UA" sz="32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5105400"/>
            <a:ext cx="6400800" cy="17526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Рисунок 4" descr="Aivazovsky_portrait_by_Tyrano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85728"/>
            <a:ext cx="4306562" cy="6000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“Штиль</a:t>
            </a:r>
            <a:r>
              <a:rPr lang="uk-UA" b="1" dirty="0" smtClean="0"/>
              <a:t> на </a:t>
            </a:r>
            <a:r>
              <a:rPr lang="uk-UA" b="1" dirty="0" err="1" smtClean="0"/>
              <a:t>морі”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“Берег</a:t>
            </a:r>
            <a:r>
              <a:rPr lang="uk-UA" b="1" dirty="0" smtClean="0"/>
              <a:t> </a:t>
            </a:r>
            <a:r>
              <a:rPr lang="uk-UA" b="1" dirty="0" err="1" smtClean="0"/>
              <a:t>моря”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“Захід</a:t>
            </a:r>
            <a:r>
              <a:rPr lang="uk-UA" b="1" dirty="0" smtClean="0"/>
              <a:t> на </a:t>
            </a:r>
            <a:r>
              <a:rPr lang="uk-UA" b="1" dirty="0" err="1" smtClean="0"/>
              <a:t>морі”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“Наближення</a:t>
            </a:r>
            <a:r>
              <a:rPr lang="uk-UA" b="1" dirty="0" smtClean="0"/>
              <a:t> </a:t>
            </a:r>
            <a:r>
              <a:rPr lang="uk-UA" b="1" dirty="0" err="1" smtClean="0"/>
              <a:t>бурі”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“Буря”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Іван Костянтинович Айвазовський (29 липня 1817 – 2 травня 1990) – український та російський живописець-мариніст вірменського походження. Створив понад 6 тисяч картин. </vt:lpstr>
      <vt:lpstr>“Штиль на морі”</vt:lpstr>
      <vt:lpstr>“Берег моря”</vt:lpstr>
      <vt:lpstr>“Захід на морі”</vt:lpstr>
      <vt:lpstr>“Наближення бурі”</vt:lpstr>
      <vt:lpstr>“Буря”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2014-10-12T18:11:53Z</dcterms:created>
  <dcterms:modified xsi:type="dcterms:W3CDTF">2014-10-12T19:00:30Z</dcterms:modified>
</cp:coreProperties>
</file>