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7" r:id="rId3"/>
    <p:sldId id="258" r:id="rId4"/>
    <p:sldId id="259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39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11.02.2013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11.02.2013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7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11.02.2013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42" y="0"/>
            <a:ext cx="9286940" cy="20002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7200" b="0" i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/>
                <a:ea typeface="+mj-ea"/>
                <a:cs typeface="+mj-cs"/>
              </a:rPr>
              <a:t>Сальвадор Далі</a:t>
            </a:r>
            <a:r>
              <a:rPr lang="uk-UA" sz="7200" b="0" i="0" dirty="0" smtClean="0">
                <a:solidFill>
                  <a:schemeClr val="accent2">
                    <a:lumMod val="50000"/>
                  </a:schemeClr>
                </a:solidFill>
                <a:latin typeface="Euphemia"/>
                <a:ea typeface="+mj-ea"/>
                <a:cs typeface="+mj-cs"/>
              </a:rPr>
              <a:t/>
            </a:r>
            <a:br>
              <a:rPr lang="uk-UA" sz="7200" b="0" i="0" dirty="0" smtClean="0">
                <a:solidFill>
                  <a:schemeClr val="accent2">
                    <a:lumMod val="50000"/>
                  </a:schemeClr>
                </a:solidFill>
                <a:latin typeface="Euphemia"/>
                <a:ea typeface="+mj-ea"/>
                <a:cs typeface="+mj-cs"/>
              </a:rPr>
            </a:b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 іспанський художник, один з найвидатніших сюрреалістів ХХ століття.</a:t>
            </a:r>
            <a:endParaRPr lang="uk-UA" sz="7200" b="0" i="0" dirty="0">
              <a:solidFill>
                <a:schemeClr val="accent2">
                  <a:lumMod val="50000"/>
                </a:schemeClr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4" name="Рисунок 3" descr="dali-salvador-krasivye-kartinki_344204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00" y="2151053"/>
            <a:ext cx="3683697" cy="47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28604"/>
            <a:ext cx="9872697" cy="559119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Картини Далі — це, як правило, химерні комбінації блискучо в живописному відношенні написаних компонентів. Сюжети часом безглузді, часом химерні, несподіване використання алегоричних образів.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 smtClean="0"/>
              <a:t>початку 30-х років Сальвадор Далі вступив у конфлікт із сюрреалістами на політичному підґрунті. Його </a:t>
            </a:r>
            <a:r>
              <a:rPr lang="uk-UA" dirty="0" smtClean="0"/>
              <a:t>захоплення Адольфом </a:t>
            </a:r>
            <a:r>
              <a:rPr lang="uk-UA" dirty="0" smtClean="0"/>
              <a:t>Гітлером і монархічні прихильності розходилися з ідеями </a:t>
            </a:r>
            <a:r>
              <a:rPr lang="uk-UA" dirty="0" smtClean="0"/>
              <a:t>інших художників.</a:t>
            </a:r>
          </a:p>
          <a:p>
            <a:r>
              <a:rPr lang="uk-UA" dirty="0" smtClean="0"/>
              <a:t>Незважаючи на відхід від сюрреалізму, його картини, як і раніше наповнені сюрреалістичними фантазіями. Пізніше Далі (в кращих традиціях свого зарозумілості і </a:t>
            </a:r>
            <a:r>
              <a:rPr lang="uk-UA" dirty="0" err="1" smtClean="0"/>
              <a:t>епатажності</a:t>
            </a:r>
            <a:r>
              <a:rPr lang="uk-UA" dirty="0" smtClean="0"/>
              <a:t>) приписує собі порятунок мистецтва від модерністської деградації, з чим пов'язує своє власне ім'я («</a:t>
            </a:r>
            <a:r>
              <a:rPr lang="uk-UA" dirty="0" err="1" smtClean="0"/>
              <a:t>Salvador</a:t>
            </a:r>
            <a:r>
              <a:rPr lang="uk-UA" dirty="0" smtClean="0"/>
              <a:t>» в перекладі з іспанської означає «Спаситель»).</a:t>
            </a:r>
          </a:p>
          <a:p>
            <a:r>
              <a:rPr lang="ru-RU" dirty="0" smtClean="0"/>
              <a:t>У 1973 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Фігуерасі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«Музей </a:t>
            </a:r>
            <a:r>
              <a:rPr lang="ru-RU" dirty="0" err="1" smtClean="0"/>
              <a:t>Далі</a:t>
            </a:r>
            <a:r>
              <a:rPr lang="ru-RU" dirty="0" smtClean="0"/>
              <a:t>». Цей </a:t>
            </a:r>
            <a:r>
              <a:rPr lang="ru-RU" dirty="0" err="1" smtClean="0"/>
              <a:t>незрівнянний</a:t>
            </a:r>
            <a:r>
              <a:rPr lang="ru-RU" dirty="0" smtClean="0"/>
              <a:t> </a:t>
            </a:r>
            <a:r>
              <a:rPr lang="ru-RU" dirty="0" err="1" smtClean="0"/>
              <a:t>сюрреалістичний</a:t>
            </a:r>
            <a:r>
              <a:rPr lang="ru-RU" dirty="0" smtClean="0"/>
              <a:t> </a:t>
            </a:r>
            <a:r>
              <a:rPr lang="ru-RU" dirty="0" err="1" smtClean="0"/>
              <a:t>витвір</a:t>
            </a:r>
            <a:r>
              <a:rPr lang="ru-RU" dirty="0" smtClean="0"/>
              <a:t> і </a:t>
            </a:r>
            <a:r>
              <a:rPr lang="ru-RU" dirty="0" err="1" smtClean="0"/>
              <a:t>нині</a:t>
            </a:r>
            <a:r>
              <a:rPr lang="ru-RU" dirty="0" smtClean="0"/>
              <a:t> приводить у захват </a:t>
            </a:r>
            <a:r>
              <a:rPr lang="ru-RU" dirty="0" err="1" smtClean="0"/>
              <a:t>відвідувачів</a:t>
            </a:r>
            <a:r>
              <a:rPr lang="ru-RU" dirty="0" smtClean="0"/>
              <a:t>. Музей </a:t>
            </a:r>
            <a:r>
              <a:rPr lang="ru-RU" dirty="0" err="1" smtClean="0"/>
              <a:t>є</a:t>
            </a:r>
            <a:r>
              <a:rPr lang="ru-RU" dirty="0" smtClean="0"/>
              <a:t> ретроспективою </a:t>
            </a:r>
            <a:r>
              <a:rPr lang="ru-RU" dirty="0" err="1" smtClean="0"/>
              <a:t>життя</a:t>
            </a:r>
            <a:r>
              <a:rPr lang="ru-RU" dirty="0" smtClean="0"/>
              <a:t> великого художника.</a:t>
            </a:r>
            <a:endParaRPr lang="uk-UA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3" y="214290"/>
            <a:ext cx="9601200" cy="642942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ru-RU" dirty="0" smtClean="0"/>
              <a:t>	</a:t>
            </a:r>
            <a:r>
              <a:rPr lang="uk-UA" sz="2800" dirty="0" smtClean="0"/>
              <a:t>Сальвадор Далі був не лише геніальним художником, а й винахідником. Багато його винаходів втілені, хоча, на перший погляд, задум здавався абсолютно божевільним. Далі писав: «Усе винайдене мною втілене в життя — але не мною і настільки бездарно, що годі й казати».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uk-UA" sz="2800" dirty="0" smtClean="0"/>
              <a:t>	</a:t>
            </a:r>
            <a:r>
              <a:rPr lang="uk-UA" sz="2800" dirty="0" smtClean="0"/>
              <a:t>Ось деякі з винаходів: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smtClean="0"/>
              <a:t>Спектральні окуляри-калейдоскоп, що змінюють реальне зображення. Це Далі придумав їх для автотуристів у разі, якщо пейзаж наводить нудьгу.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smtClean="0"/>
              <a:t>Туфлі на ресорах, щоб насолоджуватися ходінням.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smtClean="0"/>
              <a:t>Грим, що приховує тіні. Далі дійсно з ним експериментував, ретельно вивчаючи склад, яким користуються японські гейші.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err="1" smtClean="0"/>
              <a:t>Фотомаски</a:t>
            </a:r>
            <a:r>
              <a:rPr lang="uk-UA" sz="2300" dirty="0" smtClean="0"/>
              <a:t> для репортерів.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smtClean="0"/>
              <a:t>Пластикове крісло, що застигає у формі, відповідній до фігури людини, котра на нього сідає.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smtClean="0"/>
              <a:t>Сукні з різноманітними анатомічними накладками, сконструйованими з точних розрахунків і в повній відповідності з ідеалом жіночої краси.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smtClean="0"/>
              <a:t>Накладні нігті з маленьким дзеркальцем у кожному з них.</a:t>
            </a:r>
          </a:p>
          <a:p>
            <a:pPr>
              <a:buFont typeface="Wingdings" pitchFamily="2" charset="2"/>
              <a:buChar char="v"/>
            </a:pPr>
            <a:r>
              <a:rPr lang="uk-UA" sz="2300" dirty="0" smtClean="0"/>
              <a:t>Прозорий манекен, всередину якого наливають воду і запускають рибок.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5</Words>
  <Application>Microsoft Office PowerPoint</Application>
  <PresentationFormat>Произвольный</PresentationFormat>
  <Paragraphs>16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TS102801109</vt:lpstr>
      <vt:lpstr>Сальвадор Далі  іспанський художник, один з найвидатніших сюрреалістів ХХ століття.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2013-02-11T18:38:57Z</dcterms:created>
  <dcterms:modified xsi:type="dcterms:W3CDTF">2013-02-11T19:11:05Z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