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68" r:id="rId5"/>
    <p:sldId id="269" r:id="rId6"/>
    <p:sldId id="270" r:id="rId7"/>
    <p:sldId id="274" r:id="rId8"/>
    <p:sldId id="271" r:id="rId9"/>
    <p:sldId id="266" r:id="rId10"/>
    <p:sldId id="275" r:id="rId11"/>
    <p:sldId id="261" r:id="rId12"/>
    <p:sldId id="276" r:id="rId13"/>
    <p:sldId id="263" r:id="rId14"/>
    <p:sldId id="264" r:id="rId15"/>
    <p:sldId id="265" r:id="rId16"/>
    <p:sldId id="26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1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0909"/>
    <a:srgbClr val="80C5CA"/>
    <a:srgbClr val="70A15F"/>
    <a:srgbClr val="764600"/>
    <a:srgbClr val="BC0808"/>
    <a:srgbClr val="FFBF61"/>
    <a:srgbClr val="D2E7FE"/>
    <a:srgbClr val="367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0" autoAdjust="0"/>
    <p:restoredTop sz="94259" autoAdjust="0"/>
  </p:normalViewPr>
  <p:slideViewPr>
    <p:cSldViewPr>
      <p:cViewPr>
        <p:scale>
          <a:sx n="70" d="100"/>
          <a:sy n="70" d="100"/>
        </p:scale>
        <p:origin x="-282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143B0-717C-40EF-ACB2-6C9405EDB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24975-7BBC-456C-9A66-808525018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57A26-9F67-4A0E-83E9-31CDE5C4EF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84236-B7D9-4A90-8742-A943B2653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DF6FB-53FC-410F-9D97-DCF02B411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C2695-6A8A-46CD-9E0C-3E02DB0D5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28918-2E9E-42AD-9AA3-C67C5603E5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2324A-17DA-40E0-9A6B-74F950769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11216-650C-431F-8114-6FDAF6D733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AF015-F16D-4084-B25D-E96FDD83AF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601F2-A484-4950-8572-C391EBFAA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smtClean="0">
                <a:latin typeface="+mn-lt"/>
              </a:defRPr>
            </a:lvl1pPr>
          </a:lstStyle>
          <a:p>
            <a:pPr>
              <a:defRPr/>
            </a:pPr>
            <a:fld id="{0FA5DF60-CEA0-4C47-BCA4-F52F48BA5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5;&#1088;&#1077;&#1079;&#1077;&#1085;&#1090;&#1072;&#1094;&#1110;&#1111;\10%20&#1082;&#1083;&#1072;&#1089;\&#1061;&#1091;&#1076;&#1086;&#1078;&#1085;&#1103;%20&#1082;&#1091;&#1083;&#1100;&#1090;&#1091;&#1088;&#1072;\&#1053;&#1080;&#1082;&#1086;&#1083;&#1072;&#1077;&#1074;\7%20%20%20%20&#1058;&#1072;&#1088;&#1072;&#1089;%20&#1064;&#1077;&#1074;&#1095;&#1077;&#1085;&#1082;&#1086;%20&#1074;%20&#1084;&#1080;&#1089;&#1090;&#1077;&#1094;&#1090;&#1074;&#1110;\&#1044;&#1091;&#1084;&#1080;%20&#1084;&#1086;&#1111;,%20&#1076;&#1091;&#1084;&#1080;%20&#1084;&#1086;&#1111;%20&#1093;&#1086;&#1088;.mp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5;&#1088;&#1077;&#1079;&#1077;&#1085;&#1090;&#1072;&#1094;&#1110;&#1111;\10%20&#1082;&#1083;&#1072;&#1089;\&#1061;&#1091;&#1076;&#1086;&#1078;&#1085;&#1103;%20&#1082;&#1091;&#1083;&#1100;&#1090;&#1091;&#1088;&#1072;\&#1053;&#1080;&#1082;&#1086;&#1083;&#1072;&#1077;&#1074;\7%20%20%20%20&#1058;&#1072;&#1088;&#1072;&#1089;%20&#1064;&#1077;&#1074;&#1095;&#1077;&#1085;&#1082;&#1086;%20&#1074;%20&#1084;&#1080;&#1089;&#1090;&#1077;&#1094;&#1090;&#1074;&#1110;\&#1047;&#1072;&#1094;&#1074;&#1110;&#1083;&#1072;%20&#1074;%20&#1076;&#1086;&#1083;&#1080;&#1085;&#1110;%20mp3.mp3" TargetMode="Externa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5;&#1088;&#1077;&#1079;&#1077;&#1085;&#1090;&#1072;&#1094;&#1110;&#1111;\10%20&#1082;&#1083;&#1072;&#1089;\&#1061;&#1091;&#1076;&#1086;&#1078;&#1085;&#1103;%20&#1082;&#1091;&#1083;&#1100;&#1090;&#1091;&#1088;&#1072;\&#1053;&#1080;&#1082;&#1086;&#1083;&#1072;&#1077;&#1074;\7%20%20%20%20&#1058;&#1072;&#1088;&#1072;&#1089;%20&#1064;&#1077;&#1074;&#1095;&#1077;&#1085;&#1082;&#1086;%20&#1074;%20&#1084;&#1080;&#1089;&#1090;&#1077;&#1094;&#1090;&#1074;&#1110;\&#1044;&#1091;&#1084;&#1080;%20&#1084;&#1086;&#1111;.mp3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73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94488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WordArt 8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6400800" cy="3581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Тема уроку: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Тарас Шевченко в мистецтві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4206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800" b="0" i="0">
                <a:latin typeface="Arial" charset="0"/>
              </a:rPr>
              <a:t>“</a:t>
            </a:r>
            <a:r>
              <a:rPr lang="uk-UA"/>
              <a:t>Думи мої”. Слухання пісні.</a:t>
            </a:r>
            <a:endParaRPr lang="ru-RU"/>
          </a:p>
        </p:txBody>
      </p:sp>
      <p:pic>
        <p:nvPicPr>
          <p:cNvPr id="4" name="Думи мої, думи мої хор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296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Божій 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609600" y="7239000"/>
            <a:ext cx="4017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/>
              <a:t>М. Божій «Думи, мої думи».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Токаре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907088" cy="699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WordArt 5"/>
          <p:cNvSpPr>
            <a:spLocks noChangeArrowheads="1" noChangeShapeType="1" noTextEdit="1"/>
          </p:cNvSpPr>
          <p:nvPr/>
        </p:nvSpPr>
        <p:spPr bwMode="auto">
          <a:xfrm>
            <a:off x="685800" y="3429000"/>
            <a:ext cx="7696200" cy="36576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quarelle"/>
              </a:rPr>
              <a:t>Михайло Божій</a:t>
            </a:r>
          </a:p>
        </p:txBody>
      </p:sp>
      <p:sp>
        <p:nvSpPr>
          <p:cNvPr id="24582" name="WordArt 6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196215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1911 - 1990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245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102108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819400" y="6035675"/>
            <a:ext cx="6781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>
                <a:solidFill>
                  <a:srgbClr val="BC0808"/>
                </a:solidFill>
              </a:rPr>
              <a:t>К.Трохименко «Шевченко на Чернечій горі».</a:t>
            </a:r>
            <a:endParaRPr lang="ru-RU">
              <a:solidFill>
                <a:srgbClr val="BC0808"/>
              </a:solidFill>
            </a:endParaRPr>
          </a:p>
          <a:p>
            <a:pPr eaLnBrk="0" hangingPunct="0"/>
            <a:endParaRPr lang="ru-RU">
              <a:solidFill>
                <a:srgbClr val="BC0808"/>
              </a:solidFill>
            </a:endParaRPr>
          </a:p>
        </p:txBody>
      </p:sp>
      <p:sp>
        <p:nvSpPr>
          <p:cNvPr id="14340" name="Rectangle 12"/>
          <p:cNvSpPr>
            <a:spLocks noChangeArrowheads="1"/>
          </p:cNvSpPr>
          <p:nvPr/>
        </p:nvSpPr>
        <p:spPr bwMode="auto">
          <a:xfrm>
            <a:off x="838200" y="7162800"/>
            <a:ext cx="6083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/>
              <a:t>Фрагмент пісні «Бандуристе, орле сизий».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764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02 Крамской Иван Николаевич-Портрет украинского писателя и художника Т Григорьевича Шевчен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788" y="0"/>
            <a:ext cx="5676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514600" y="6019800"/>
            <a:ext cx="414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sz="2000">
                <a:solidFill>
                  <a:schemeClr val="bg1"/>
                </a:solidFill>
              </a:rPr>
              <a:t>І.Крамской «Портрет Шевченко».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BC08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03 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6799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28600" y="6096000"/>
            <a:ext cx="865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>
                <a:solidFill>
                  <a:schemeClr val="bg1"/>
                </a:solidFill>
              </a:rPr>
              <a:t>Г. Мєліхов. «Молодий Т. Шевченко в майстерні К. Брюллова».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70A15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04 Омельницька Є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04800"/>
            <a:ext cx="4243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438400" y="6035675"/>
            <a:ext cx="4056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Омельницька Є. «Думи мої».</a:t>
            </a:r>
            <a:endParaRPr lang="ru-RU">
              <a:solidFill>
                <a:schemeClr val="bg1"/>
              </a:solidFill>
            </a:endParaRPr>
          </a:p>
          <a:p>
            <a:pPr eaLnBrk="0" hangingPunct="0"/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27630" y="6198358"/>
            <a:ext cx="5289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dirty="0"/>
              <a:t>Презентація пісні «Зацвіла в долині».</a:t>
            </a:r>
          </a:p>
        </p:txBody>
      </p:sp>
      <p:pic>
        <p:nvPicPr>
          <p:cNvPr id="19459" name="Picture 5" descr="калина біля ха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373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6" descr="Кали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1905000"/>
            <a:ext cx="28765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ацвіла в долині mp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175009" y="6364406"/>
            <a:ext cx="304800" cy="304800"/>
          </a:xfrm>
          <a:prstGeom prst="rect">
            <a:avLst/>
          </a:prstGeom>
        </p:spPr>
      </p:pic>
      <p:pic>
        <p:nvPicPr>
          <p:cNvPr id="1026" name="Picture 2" descr="D:\Презентації\10 клас\Художня культура\Николаев\7    Тарас Шевченко в мистецтві\Калина\1Калина цвіте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80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Презентації\10 клас\Художня культура\Николаев\7    Тарас Шевченко в мистецтві\Калина\калин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9336"/>
            <a:ext cx="3419902" cy="256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Презентації\10 клас\Художня культура\Николаев\7    Тарас Шевченко в мистецтві\Калина\калина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48" y="4039428"/>
            <a:ext cx="3490913" cy="222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Презентації\10 клас\Художня культура\Николаев\7    Тарас Шевченко в мистецтві\Калина\дідух і калина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30" y="130188"/>
            <a:ext cx="4050852" cy="614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Презентації\10 клас\Художня культура\Николаев\7    Тарас Шевченко в мистецтві\Калина\калина 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458" y="191086"/>
            <a:ext cx="4328572" cy="283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Презентації\10 клас\Художня культура\Николаев\7    Тарас Шевченко в мистецтві\Калина\калина біля хати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9336"/>
            <a:ext cx="3275664" cy="327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Презентації\10 клас\Художня культура\Николаев\7    Тарас Шевченко в мистецтві\Калина\калина2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42" y="191086"/>
            <a:ext cx="3492500" cy="54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Презентації\10 клас\Художня культура\Николаев\7    Тарас Шевченко в мистецтві\Калина\Натюрморт з калиною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7" y="147136"/>
            <a:ext cx="4762501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Презентації\10 клас\Художня культура\Николаев\7    Тарас Шевченко в мистецтві\Калина\кущ калини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5" y="3471965"/>
            <a:ext cx="4732411" cy="280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0"/>
                            </p:stCondLst>
                            <p:childTnLst>
                              <p:par>
                                <p:cTn id="16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000"/>
                            </p:stCondLst>
                            <p:childTnLst>
                              <p:par>
                                <p:cTn id="35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0"/>
                            </p:stCondLst>
                            <p:childTnLst>
                              <p:par>
                                <p:cTn id="42" presetID="3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decel="100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0"/>
                            </p:stCondLst>
                            <p:childTnLst>
                              <p:par>
                                <p:cTn id="51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000"/>
                            </p:stCondLst>
                            <p:childTnLst>
                              <p:par>
                                <p:cTn id="5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0"/>
                            </p:stCondLst>
                            <p:childTnLst>
                              <p:par>
                                <p:cTn id="6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9000"/>
                            </p:stCondLst>
                            <p:childTnLst>
                              <p:par>
                                <p:cTn id="7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1000"/>
                            </p:stCondLst>
                            <p:childTnLst>
                              <p:par>
                                <p:cTn id="92" presetID="52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2000"/>
                            </p:stCondLst>
                            <p:childTnLst>
                              <p:par>
                                <p:cTn id="9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3000"/>
                            </p:stCondLst>
                            <p:childTnLst>
                              <p:par>
                                <p:cTn id="1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00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6000"/>
                            </p:stCondLst>
                            <p:childTnLst>
                              <p:par>
                                <p:cTn id="1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2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2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41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520D"/>
            </a:gs>
            <a:gs pos="50000">
              <a:srgbClr val="C47500"/>
            </a:gs>
            <a:gs pos="100000">
              <a:srgbClr val="FF520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Ворож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361950"/>
            <a:ext cx="5570538" cy="72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381000" y="58674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Т.Шевченко «Циганка, що ворожить українській дівчині»</a:t>
            </a:r>
            <a:r>
              <a:rPr lang="ru-RU" sz="1800" b="0" i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0909"/>
            </a:gs>
            <a:gs pos="100000">
              <a:srgbClr val="367ECE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 descr="Shevchenko Katery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4943475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819400" y="6096000"/>
            <a:ext cx="3663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Т.Шевченко «Катерина»</a:t>
            </a:r>
            <a:r>
              <a:rPr lang="uk-UA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DC-Shevchen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8"/>
          <p:cNvSpPr txBox="1">
            <a:spLocks noChangeArrowheads="1"/>
          </p:cNvSpPr>
          <p:nvPr/>
        </p:nvSpPr>
        <p:spPr bwMode="auto">
          <a:xfrm>
            <a:off x="381000" y="7162800"/>
            <a:ext cx="665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</a:t>
            </a:r>
            <a:r>
              <a:rPr lang="uk-UA"/>
              <a:t>ам’ятник  Т.Шевченку у Вашингтоні (США).</a:t>
            </a:r>
            <a:endParaRPr lang="ru-RU"/>
          </a:p>
        </p:txBody>
      </p:sp>
      <p:sp>
        <p:nvSpPr>
          <p:cNvPr id="5143" name="WordArt 23"/>
          <p:cNvSpPr>
            <a:spLocks noChangeArrowheads="1" noChangeShapeType="1" noTextEdit="1"/>
          </p:cNvSpPr>
          <p:nvPr/>
        </p:nvSpPr>
        <p:spPr bwMode="auto">
          <a:xfrm>
            <a:off x="762000" y="5638800"/>
            <a:ext cx="2590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Америка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Селянська роди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7838"/>
            <a:ext cx="9372600" cy="733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286000" y="6019800"/>
            <a:ext cx="4716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Т.Шевченко «Селянська родина»</a:t>
            </a:r>
            <a:r>
              <a:rPr lang="ru-RU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2E7FE"/>
            </a:gs>
            <a:gs pos="50000">
              <a:srgbClr val="FFFFFF"/>
            </a:gs>
            <a:gs pos="100000">
              <a:srgbClr val="D2E7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905000" y="61722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/>
              <a:t>Т.Шевченко  Портрет Г.Закревської</a:t>
            </a:r>
            <a:r>
              <a:rPr lang="ru-RU" sz="1800" b="0" i="0">
                <a:latin typeface="Arial" charset="0"/>
              </a:rPr>
              <a:t> </a:t>
            </a:r>
          </a:p>
        </p:txBody>
      </p:sp>
      <p:pic>
        <p:nvPicPr>
          <p:cNvPr id="30725" name="Picture 5" descr="Портрет 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457200"/>
            <a:ext cx="43211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Портрет Варі й Василь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58738"/>
            <a:ext cx="9753600" cy="697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524000" y="6096000"/>
            <a:ext cx="604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Т.Шевченко Портрет дітей В. М. Репніна</a:t>
            </a:r>
            <a:r>
              <a:rPr lang="ru-RU" sz="1800" b="0" i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Почаївська лав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417513"/>
            <a:ext cx="9829800" cy="727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990600" y="0"/>
            <a:ext cx="6661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Т.Шевченко «Почаївська лавра з півдня»</a:t>
            </a:r>
            <a:r>
              <a:rPr lang="uk-UA"/>
              <a:t>	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Решетелів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457200" y="381000"/>
            <a:ext cx="4303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/>
              <a:t>Т.Шевченко «В Решетилівці»</a:t>
            </a:r>
            <a:r>
              <a:rPr lang="ru-RU" sz="1800" b="0" i="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304800" y="7162800"/>
            <a:ext cx="390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/>
              <a:t>Пісня «Зоре моя вечірняя».</a:t>
            </a:r>
            <a:r>
              <a:rPr lang="uk-UA" sz="1800" b="0" i="0">
                <a:latin typeface="Arial" charset="0"/>
              </a:rPr>
              <a:t> </a:t>
            </a:r>
          </a:p>
        </p:txBody>
      </p:sp>
      <p:pic>
        <p:nvPicPr>
          <p:cNvPr id="34822" name="Picture 6" descr="Шхуни біля форту Кос-Ара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10287000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1524000" y="381000"/>
            <a:ext cx="6180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/>
              <a:t>Т.Шевченко «Шхуни біля форту Кос-Арал»</a:t>
            </a:r>
            <a:r>
              <a:rPr lang="ru-RU" sz="1800" b="0" i="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4600"/>
            </a:gs>
            <a:gs pos="50000">
              <a:srgbClr val="FFBF61"/>
            </a:gs>
            <a:gs pos="100000">
              <a:srgbClr val="7646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Місячна ніч на Кос-Арал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304800" y="6096000"/>
            <a:ext cx="4802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000"/>
              <a:t>Т.Шевченко «Місячна ніч на Кос-Аралі»</a:t>
            </a:r>
            <a:r>
              <a:rPr lang="ru-RU" sz="20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4600"/>
            </a:gs>
            <a:gs pos="50000">
              <a:srgbClr val="FFBF61"/>
            </a:gs>
            <a:gs pos="100000">
              <a:srgbClr val="7646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Байгуш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520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667000" y="228600"/>
            <a:ext cx="337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>
                <a:solidFill>
                  <a:schemeClr val="bg1"/>
                </a:solidFill>
              </a:rPr>
              <a:t>Т.Шевченко «Байгуші»</a:t>
            </a:r>
            <a:r>
              <a:rPr lang="ru-RU" sz="1800" b="0" i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304800" y="7162800"/>
            <a:ext cx="4378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/>
              <a:t>Автопортрети Т.Г.Шевченка.</a:t>
            </a:r>
            <a:endParaRPr lang="ru-RU" sz="1800" b="0" i="0">
              <a:latin typeface="Arial" charset="0"/>
            </a:endParaRPr>
          </a:p>
        </p:txBody>
      </p:sp>
      <p:pic>
        <p:nvPicPr>
          <p:cNvPr id="37895" name="Picture 7" descr="1845  Автопортре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58912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Автопортрет  Шевчен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540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1295400" y="6439469"/>
            <a:ext cx="6559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dirty="0"/>
              <a:t>Відео Чернечої гори з пам’ятником Шевченка</a:t>
            </a:r>
            <a:r>
              <a:rPr lang="ru-RU" dirty="0"/>
              <a:t> </a:t>
            </a:r>
          </a:p>
        </p:txBody>
      </p:sp>
      <p:pic>
        <p:nvPicPr>
          <p:cNvPr id="2" name="Уникальная Украина. 7 2. Канев. Тарасова гор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325"/>
                  <p14:fade in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8" y="19334"/>
            <a:ext cx="9139452" cy="6511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A15F"/>
            </a:gs>
            <a:gs pos="100000">
              <a:schemeClr val="bg1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02 Варшава Польщ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WordArt 7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609600" y="5486400"/>
            <a:ext cx="15430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Польща</a:t>
            </a:r>
          </a:p>
        </p:txBody>
      </p:sp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288925" y="7051675"/>
            <a:ext cx="650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</a:t>
            </a:r>
            <a:r>
              <a:rPr lang="uk-UA"/>
              <a:t>ам’ятник  Т.Шевченку у Варшаві (Польща).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BC0808"/>
            </a:gs>
            <a:gs pos="100000">
              <a:schemeClr val="bg1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03 Парпагвай Південна Амери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0"/>
            <a:ext cx="541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304800" y="5257800"/>
            <a:ext cx="3200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Південна Америка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365125" y="7204075"/>
            <a:ext cx="7788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</a:t>
            </a:r>
            <a:r>
              <a:rPr lang="uk-UA"/>
              <a:t>ам’ятник Т.Шевченку у Парагваї (Південна Америка).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04 Палермо Італі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WordArt 6"/>
          <p:cNvSpPr>
            <a:spLocks noChangeArrowheads="1" noChangeShapeType="1" noTextEdit="1"/>
          </p:cNvSpPr>
          <p:nvPr/>
        </p:nvSpPr>
        <p:spPr bwMode="auto">
          <a:xfrm>
            <a:off x="914400" y="5638800"/>
            <a:ext cx="30670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Аргентина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365125" y="7051675"/>
            <a:ext cx="7829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</a:t>
            </a:r>
            <a:r>
              <a:rPr lang="uk-UA"/>
              <a:t>ам’ятник   Т.Шевченку у Буенос - Айресі (Аргентина).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A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05 Черкаська об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70972">
            <a:off x="304800" y="0"/>
            <a:ext cx="8610600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WordArt 5"/>
          <p:cNvSpPr>
            <a:spLocks noChangeArrowheads="1" noChangeShapeType="1" noTextEdit="1"/>
          </p:cNvSpPr>
          <p:nvPr/>
        </p:nvSpPr>
        <p:spPr bwMode="auto">
          <a:xfrm>
            <a:off x="6477000" y="5943600"/>
            <a:ext cx="15525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Україна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441325" y="7280275"/>
            <a:ext cx="8002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</a:t>
            </a:r>
            <a:r>
              <a:rPr lang="uk-UA"/>
              <a:t>ам’ятник   Т.Шевченку у Черкаській області (Україна).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06 Киї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5521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762000" y="5715000"/>
            <a:ext cx="12668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80C5CA"/>
                  </a:solidFill>
                  <a:round/>
                  <a:headEnd/>
                  <a:tailEnd/>
                </a:ln>
                <a:solidFill>
                  <a:srgbClr val="80C5CA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Харків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669925" y="7127875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</a:t>
            </a:r>
            <a:r>
              <a:rPr lang="uk-UA"/>
              <a:t>ам’ятник   Т.Шевченку у Харкові.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07 Льві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5250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 rot="-489396">
            <a:off x="0" y="457200"/>
            <a:ext cx="8610600" cy="221773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8190"/>
                <a:gd name="adj2" fmla="val -625"/>
              </a:avLst>
            </a:prstTxWarp>
          </a:bodyPr>
          <a:lstStyle/>
          <a:p>
            <a:pPr algn="ctr"/>
            <a:r>
              <a:rPr lang="ru-RU" sz="5400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Corinthia"/>
              </a:rPr>
              <a:t>Тарас Шевченко в мистецтві.</a:t>
            </a:r>
          </a:p>
        </p:txBody>
      </p:sp>
      <p:sp>
        <p:nvSpPr>
          <p:cNvPr id="19462" name="WordArt 6"/>
          <p:cNvSpPr>
            <a:spLocks noChangeArrowheads="1" noChangeShapeType="1" noTextEdit="1"/>
          </p:cNvSpPr>
          <p:nvPr/>
        </p:nvSpPr>
        <p:spPr bwMode="auto">
          <a:xfrm>
            <a:off x="2971800" y="6096000"/>
            <a:ext cx="1219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Львів</a:t>
            </a: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-92075" y="7204075"/>
            <a:ext cx="485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</a:t>
            </a:r>
            <a:r>
              <a:rPr lang="uk-UA"/>
              <a:t>ам’ятник   Т.Шевченку у Львові.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194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229600" cy="6629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dirty="0" smtClean="0">
                <a:latin typeface="Comic Sans MS" pitchFamily="66" charset="0"/>
              </a:rPr>
              <a:t>Дум</a:t>
            </a:r>
            <a:r>
              <a:rPr lang="uk-UA" sz="2800" dirty="0" smtClean="0">
                <a:latin typeface="Comic Sans MS" pitchFamily="66" charset="0"/>
              </a:rPr>
              <a:t>и мої, </a:t>
            </a:r>
            <a:r>
              <a:rPr lang="ru-RU" sz="2800" dirty="0" smtClean="0">
                <a:latin typeface="Comic Sans MS" pitchFamily="66" charset="0"/>
              </a:rPr>
              <a:t>дум</a:t>
            </a:r>
            <a:r>
              <a:rPr lang="uk-UA" sz="2800" dirty="0" smtClean="0">
                <a:latin typeface="Comic Sans MS" pitchFamily="66" charset="0"/>
              </a:rPr>
              <a:t>и мої,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лихо мені з вами!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Нащо стали на папері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сумними рядами?..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Чом вас вітер не розвіяв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в степу, як пилину?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Чом вас лихо не приспало,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як свою дитину.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uk-UA" sz="28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2800" dirty="0" smtClean="0">
                <a:latin typeface="Comic Sans MS" pitchFamily="66" charset="0"/>
              </a:rPr>
              <a:t>Дум</a:t>
            </a:r>
            <a:r>
              <a:rPr lang="uk-UA" sz="2800" dirty="0" smtClean="0">
                <a:latin typeface="Comic Sans MS" pitchFamily="66" charset="0"/>
              </a:rPr>
              <a:t>и мої, </a:t>
            </a:r>
            <a:r>
              <a:rPr lang="ru-RU" sz="2800" dirty="0" smtClean="0">
                <a:latin typeface="Comic Sans MS" pitchFamily="66" charset="0"/>
              </a:rPr>
              <a:t>дум</a:t>
            </a:r>
            <a:r>
              <a:rPr lang="uk-UA" sz="2800" dirty="0" smtClean="0">
                <a:latin typeface="Comic Sans MS" pitchFamily="66" charset="0"/>
              </a:rPr>
              <a:t>и мої,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Квіти мої, діти!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Виростав вас, доглядав вас,-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Де ж мені вас діти?..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В Україну ідіть, діти,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В нашу Україну,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Попідтинню, сиротами,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А я – тут загину.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uk-UA" sz="28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Там найдете щире серце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І слово ласкаве,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Там найдете щиру правду,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А ще, може, й славу...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Привітай же, моя ненько,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Моя Україно,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Моїх діток нерозумних,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uk-UA" sz="2800" dirty="0" smtClean="0">
                <a:latin typeface="Comic Sans MS" pitchFamily="66" charset="0"/>
              </a:rPr>
              <a:t>Як свою дитину!</a:t>
            </a:r>
            <a:endParaRPr lang="ru-RU" sz="2800" dirty="0" smtClean="0">
              <a:latin typeface="Comic Sans MS" pitchFamily="66" charset="0"/>
            </a:endParaRPr>
          </a:p>
        </p:txBody>
      </p:sp>
      <p:pic>
        <p:nvPicPr>
          <p:cNvPr id="3" name="Думи мої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848600" y="5943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0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0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0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0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00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00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00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00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00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00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00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0000" fill="hold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00" fill="hold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20000" fill="hold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0000" fill="hold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0000" fill="hold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0000" fill="hold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0000" fill="hold"/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0000" fill="hold"/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0000" fill="hold"/>
                                        <p:tgtEl>
                                          <p:spTgt spid="14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0000" fill="hold"/>
                                        <p:tgtEl>
                                          <p:spTgt spid="14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0000" fill="hold"/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0000" fill="hold"/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0000" fill="hold"/>
                                        <p:tgtEl>
                                          <p:spTgt spid="143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0000" fill="hold"/>
                                        <p:tgtEl>
                                          <p:spTgt spid="143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20000" fill="hold"/>
                                        <p:tgtEl>
                                          <p:spTgt spid="143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0000" fill="hold"/>
                                        <p:tgtEl>
                                          <p:spTgt spid="143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20000" fill="hold"/>
                                        <p:tgtEl>
                                          <p:spTgt spid="143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0000" fill="hold"/>
                                        <p:tgtEl>
                                          <p:spTgt spid="143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20000" fill="hold"/>
                                        <p:tgtEl>
                                          <p:spTgt spid="1433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0000" fill="hold"/>
                                        <p:tgtEl>
                                          <p:spTgt spid="1433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20000" fill="hold"/>
                                        <p:tgtEl>
                                          <p:spTgt spid="1433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0000" fill="hold"/>
                                        <p:tgtEl>
                                          <p:spTgt spid="1433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20000" fill="hold"/>
                                        <p:tgtEl>
                                          <p:spTgt spid="1433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0000" fill="hold"/>
                                        <p:tgtEl>
                                          <p:spTgt spid="1433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0000" fill="hold"/>
                                        <p:tgtEl>
                                          <p:spTgt spid="1433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0000" fill="hold"/>
                                        <p:tgtEl>
                                          <p:spTgt spid="1433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20000" fill="hold"/>
                                        <p:tgtEl>
                                          <p:spTgt spid="1433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0000" fill="hold"/>
                                        <p:tgtEl>
                                          <p:spTgt spid="1433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0000" fill="hold"/>
                                        <p:tgtEl>
                                          <p:spTgt spid="1433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0000" fill="hold"/>
                                        <p:tgtEl>
                                          <p:spTgt spid="1433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20000" fill="hold"/>
                                        <p:tgtEl>
                                          <p:spTgt spid="1433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00" fill="hold"/>
                                        <p:tgtEl>
                                          <p:spTgt spid="1433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23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</TotalTime>
  <Words>344</Words>
  <Application>Microsoft Office PowerPoint</Application>
  <PresentationFormat>Экран (4:3)</PresentationFormat>
  <Paragraphs>66</Paragraphs>
  <Slides>29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Саша</cp:lastModifiedBy>
  <cp:revision>24</cp:revision>
  <cp:lastPrinted>1601-01-01T00:00:00Z</cp:lastPrinted>
  <dcterms:created xsi:type="dcterms:W3CDTF">1601-01-01T00:00:00Z</dcterms:created>
  <dcterms:modified xsi:type="dcterms:W3CDTF">2014-03-18T19:36:23Z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