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251323-AA2A-40E4-9B7F-226FA80D321F}">
          <p14:sldIdLst>
            <p14:sldId id="256"/>
            <p14:sldId id="257"/>
            <p14:sldId id="264"/>
            <p14:sldId id="263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581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47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48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77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62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22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83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34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71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37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4A2D-E8BE-4C1E-9ECE-1AD095BB4F93}" type="datetimeFigureOut">
              <a:rPr lang="uk-UA" smtClean="0"/>
              <a:t>21.04.2013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CA8E-E200-4CF0-BBD1-276FB5BC5B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8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6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116632"/>
            <a:ext cx="61926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London</a:t>
            </a:r>
            <a:endParaRPr lang="ru-RU" sz="115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50" y="2780928"/>
            <a:ext cx="4013605" cy="38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85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197210" cy="5556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7667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</a:rPr>
              <a:t>Population: 8,174,000 (2011)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7" y="0"/>
            <a:ext cx="9154397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1369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Monotype Corsiva" pitchFamily="66" charset="0"/>
              </a:rPr>
              <a:t>The Houses of Parliament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6" y="1412776"/>
            <a:ext cx="3456384" cy="2255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65" y="3962224"/>
            <a:ext cx="3556152" cy="2372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46" y="1412776"/>
            <a:ext cx="3539294" cy="2209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62223"/>
            <a:ext cx="3843079" cy="23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0"/>
            <a:ext cx="9154397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260649"/>
            <a:ext cx="6900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Trafalgar Square</a:t>
            </a:r>
            <a:endParaRPr lang="ru-RU" sz="7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5" y="1821018"/>
            <a:ext cx="3688703" cy="2472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3272"/>
            <a:ext cx="5227603" cy="3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5"/>
            <a:ext cx="9154397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44279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F0"/>
                </a:solidFill>
                <a:latin typeface="Monotype Corsiva" pitchFamily="66" charset="0"/>
              </a:rPr>
              <a:t>Westminster Abbey</a:t>
            </a:r>
            <a:endParaRPr lang="ru-RU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4810"/>
            <a:ext cx="4341697" cy="510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6" y="3501008"/>
            <a:ext cx="4083452" cy="26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7" y="0"/>
            <a:ext cx="9154397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116632"/>
            <a:ext cx="76509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Buckingham Palace</a:t>
            </a:r>
            <a:endParaRPr lang="uk-UA" sz="6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524328" cy="42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3" y="-15026"/>
            <a:ext cx="9176393" cy="68730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04" y="2312486"/>
            <a:ext cx="6582353" cy="40747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332656"/>
            <a:ext cx="67710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C000"/>
                </a:solidFill>
              </a:rPr>
              <a:t>ST PAUL’S CATHEDRAL</a:t>
            </a:r>
            <a:endParaRPr lang="ru-RU" sz="6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00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3" y="-15026"/>
            <a:ext cx="9176393" cy="6873026"/>
          </a:xfrm>
        </p:spPr>
      </p:pic>
      <p:sp>
        <p:nvSpPr>
          <p:cNvPr id="3" name="Прямоугольник 2"/>
          <p:cNvSpPr/>
          <p:nvPr/>
        </p:nvSpPr>
        <p:spPr>
          <a:xfrm>
            <a:off x="2195736" y="476673"/>
            <a:ext cx="42134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Monotype Corsiva" pitchFamily="66" charset="0"/>
              </a:rPr>
              <a:t>Hyde Park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1677002"/>
            <a:ext cx="378042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8452"/>
            <a:ext cx="4279376" cy="28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687"/>
          </a:xfrm>
        </p:spPr>
      </p:pic>
      <p:sp>
        <p:nvSpPr>
          <p:cNvPr id="6" name="Прямоугольник 5"/>
          <p:cNvSpPr/>
          <p:nvPr/>
        </p:nvSpPr>
        <p:spPr>
          <a:xfrm>
            <a:off x="2555776" y="476673"/>
            <a:ext cx="52565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  <a:endParaRPr lang="ru-RU" sz="115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6381328"/>
            <a:ext cx="245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By Karolina </a:t>
            </a:r>
            <a:r>
              <a:rPr lang="en-US" dirty="0" err="1" smtClean="0">
                <a:solidFill>
                  <a:srgbClr val="FF0000"/>
                </a:solidFill>
              </a:rPr>
              <a:t>Kachan</a:t>
            </a:r>
            <a:r>
              <a:rPr lang="en-US" dirty="0" smtClean="0">
                <a:solidFill>
                  <a:srgbClr val="FF0000"/>
                </a:solidFill>
              </a:rPr>
              <a:t> 10-A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7</cp:revision>
  <dcterms:created xsi:type="dcterms:W3CDTF">2013-04-21T06:06:57Z</dcterms:created>
  <dcterms:modified xsi:type="dcterms:W3CDTF">2013-04-21T07:18:39Z</dcterms:modified>
</cp:coreProperties>
</file>