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72" r:id="rId23"/>
    <p:sldId id="273" r:id="rId24"/>
    <p:sldId id="274" r:id="rId25"/>
    <p:sldId id="275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B221-D970-4ADC-BF16-6FF3245C32A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1FBD-3DA6-4313-8DCC-A4276ECF3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50FC-7F19-4599-9C6C-7135F676F37C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1653-E5C3-4EB3-BB5F-03867BABF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7E55-1FBE-4A97-9A2D-F5724FF2845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E7F7-C37C-455D-8D35-9DC6AF19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9EDC-23FB-4824-BDF0-93D2B6EDEFD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4D94-3F53-47F6-8452-398C1ED7C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A363-DADE-499B-AF99-9F484977F700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D1D3-78FC-47F0-B5C9-E2ECFAC70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F2D2-3BA8-47CD-AC78-30AC66A571E4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317A-AD58-48E1-BC52-53E38A79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4183-3B4B-4F27-B1F3-DD215363EA6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0976-4346-4667-9786-6A4FB4F1D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57AA-37C6-4360-8302-CC86FA4D2DEE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8E92-9B81-4E9A-B468-5CC3087E6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B895-335B-40F5-A160-89168E02C4C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117-3047-4486-9524-F009A77DB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4F85-6D2F-403C-A1E9-9505E4F3177D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C7B88-5BFE-48C5-AA1B-4239375D7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910-36A0-4CF4-AC63-8616E027181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BAED-9B2C-4291-BBBB-1C0BBB486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450BFE-4D1E-4EE8-8FDC-42067B7936F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6A3CC1-734B-44FA-A59B-2B52BB82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4%D0%B0%D0%B9%D0%BB:Hollywood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DMIN\Desktop\&#1089;&#1074;&#1110;&#1090;&#1086;&#1074;&#1077;%20&#1082;&#1110;&#1085;&#1086;&#1084;&#1080;&#1089;&#1090;&#1077;&#1094;&#1090;&#1074;&#1086;\84-&#1103;%20&#1094;&#1077;&#1088;&#1077;&#1084;&#1086;&#1085;&#1080;&#1103;%20&#1074;&#1088;&#1091;&#1095;&#1077;&#1085;&#1080;&#1103;%20&#1087;&#1088;&#1077;&#1084;&#1080;&#1080;%20&#171;&#1054;&#1089;&#1082;&#1072;&#1088;&#187;.mp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Презентацію підготувала учениця 9-Б класу Джуган Анастасія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Величезний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передове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зарубіжне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пізніше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20-х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почала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робити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гуманна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високоідейна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радянська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Світове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визнання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дістали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зняті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чудовими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радянськими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кінорежисерами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Ейзенштейном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Пудовкіним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4826000" cy="6192838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20-х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всесвітньої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популярності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досяг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англійський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Чарлз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Чаплін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працював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США.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створив образ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невдахи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бродяги - доброго,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життєрадісного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незважаючи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невдачі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злигодні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бадьорого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по-своєму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щасливого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веселого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разом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сумного. Нема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де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посміхалась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екрана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маленька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зворушлива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котелку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великих черевиках,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паличкою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вусиками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kinopoisk.ru-Charles-Chaplin-559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888432" cy="541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30-х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Ч.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Чаплін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виступив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уже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режисер-сценарист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Вогні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великого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міста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", 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Нові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часи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", "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Диктатор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усіх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країнах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Особливо великий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успіх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Нові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часи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",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Чаплін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виступає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різкою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критикою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американського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способу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заснованого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владі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грошей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власної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вигоди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"Диктатор"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гнівно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викриває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Гітлера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фашизм.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Кінематограф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Кінемато́граф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(від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κινεμα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род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 в.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κινεματος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рух та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γραφο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писати, зображати) — це галузь культури та економіки, що об'єднує всі види професійної діяльності, пов'язаної з виробництвом, розповсюдженням, зберіганням та демонструванням фільмів, а також навчально-наукову роботу (див. кінознавство).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mtClean="0">
                <a:solidFill>
                  <a:schemeClr val="tx2">
                    <a:lumMod val="75000"/>
                  </a:schemeClr>
                </a:solidFill>
              </a:rPr>
              <a:t>Причина існування кіно полягає в тому, що люди досі прагнуть пригод, захоплення, гумору, ризику та емоційних змін. Цивілізація розвивається і змінюється, принаймні у поверхневих особливостях, і тому прагнення постійного оновлення художніх засобів відповідає цим бажанням. Кіно забезпечує їм доступний і потужний шлях.</a:t>
            </a:r>
            <a:endParaRPr lang="ru-RU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фільмів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Ігрове кіно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Документальне кіно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Науково-популярне кіно</a:t>
            </a:r>
            <a:endParaRPr lang="en-US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err="1" smtClean="0">
                <a:solidFill>
                  <a:schemeClr val="tx2">
                    <a:lumMod val="75000"/>
                  </a:schemeClr>
                </a:solidFill>
              </a:rPr>
              <a:t>Кіносеріал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Телесеріал</a:t>
            </a:r>
            <a:endParaRPr lang="en-US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Німе кіно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Звукове кіно</a:t>
            </a:r>
            <a:endParaRPr lang="en-US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Чорно-біле кіно</a:t>
            </a:r>
            <a:endParaRPr lang="en-US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Мюзикли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Експериментальне кіно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Традиційне кіно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Професійне кіно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Аматорське кіно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«Німе кіно»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назва кінематографа перших 30-ти років його існування. Німе кіно характерне специфікою, пов'язаною з відсутністю синхронного записаного звуку, експресивною манерою гри акторів, зовнішньою виразністю міміки й жесту, наявністю титрів, що пояснювали дії.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sm600x450_1327491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29000"/>
            <a:ext cx="4752528" cy="313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5184775" cy="65532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Мультипліка́ція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(з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лат.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multiplicatio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— розмноження, збільшення, зростання) або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аніма́ція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(з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лат.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anima 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— душа і похідного 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фр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animation 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— оживлення)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— вид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твори якого створюються шляхом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зйомки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послідовних фаз руху намальованих (графічна мультиплікація) або об'ємних (об'ємна мультиплікація) об'єктів.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333528052_Madagascar-3-Europes-Most-Wanted-697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92696"/>
            <a:ext cx="346130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Кіносеріал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Serial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film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Serial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movie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Movie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serial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Film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serial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 — багатосерійний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кінотвір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призначений для демонстрації в кінотеатрах (на відміну від телесеріалів, призначених для демонстрації по телебаченню).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f1453a1f161e4162b77ead02f3b6b7ad_53f32c867260820bc64efc8862d78f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56992"/>
            <a:ext cx="4773473" cy="333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Світове</a:t>
            </a:r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кіномистецтво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Ігрове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— вид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побудований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грі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ігрового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відносяться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практично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твори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винятком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документального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Твори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виду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художніх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Документальним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називається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основу якого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покладені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зйомки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реальних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подій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осіб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Темою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документальних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найчастіше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історичні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події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культурні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соціальні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явища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особистості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товариства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фільмів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трагедія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комедія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Трагікомедія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вид драматичних творів, який має ознаки як трагедії, так і комедії.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Трагікомічне світобачення, що лежить в основі трагікомедії, пов'язане з відчуттям відносності існуючих критеріїв життя, абсурдності буття, відмовою від моральних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абсолютів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непевності в духовних цінностях.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Коме́дія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грец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komodia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від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komos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весела процесія і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ode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 — пісня) —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драматичний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твір, у якому засобами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гумору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сатири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викриваються негативні суспільні та побутові явища, розкривається смішне в навколишній дійсності чи людині.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file1710581_98caf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826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b="1" dirty="0" smtClean="0">
                <a:solidFill>
                  <a:schemeClr val="tx2">
                    <a:lumMod val="75000"/>
                  </a:schemeClr>
                </a:solidFill>
              </a:rPr>
              <a:t>Траге́дія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</a:rPr>
              <a:t> (грец.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tragoedia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</a:rPr>
              <a:t>буквально: козлина пісня) — драматичний твір, який ґрунтується на гострому, непримиренному конфлікті особистості, що прагне максимально втілити свої творчі потенції, з об'єктивною неможливістю їх реалізації.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515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01008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Французьке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кіно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батьківщині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ніколи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перебувало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занепаді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Французьке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одним 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найбільш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шанованих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популярністю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поступається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голлівудському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Сучасний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вигляд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французького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сформувався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Другої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світової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Так звана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"Нова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хвиля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французькому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вплинула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усьому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4968875" cy="626427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Зараз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французьке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витончене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психологія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 драматизм сюжету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поєднуються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деякою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пікантністю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художньою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красою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зйомок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Стиль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визначають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модні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режисери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Люк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Бессон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Жан-П'єр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Жене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Франсуа Озон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Уряд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Франції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активно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сприяє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експорту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національного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7351_a18ebe96b6c2495a4f737dfbfe2b1a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521946" cy="392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Голлівуд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- вид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мистецтва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твори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створюються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допомогою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кінозйомки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реальних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спеціально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інсценованих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відтворених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засобами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мультиплікації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подій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дійсності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Голлівудський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безумовно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найпопулярнішим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представляє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 себе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гігантську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кіноіндустрію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яка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поширила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весь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Щорічно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Голлівуді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створюються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тисячі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справжній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налагоджений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конвеєр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http://upload.wikimedia.org/wikipedia/commons/thumb/5/5d/Hollywood.jpg/220px-Hollywoo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84984"/>
            <a:ext cx="4000078" cy="337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Оскар (премія)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skar_russisches_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744" y="404664"/>
            <a:ext cx="520625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4906963" cy="579278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«Оскар»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— найпрестижніша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нагорода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в кінематографі США та щорічний приз із багатьма номінаціями. Вручається з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1929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року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Американською академією кіномистецтва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Academy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Motion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Picture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Arts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Sciences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), створеною Луїсом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Маєром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з кіностудії </a:t>
            </a:r>
            <a:r>
              <a:rPr lang="uk-UA" i="1" u="sng" dirty="0" smtClean="0">
                <a:solidFill>
                  <a:schemeClr val="tx2">
                    <a:lumMod val="75000"/>
                  </a:schemeClr>
                </a:solidFill>
              </a:rPr>
              <a:t>Metro-Goldwyn-Mayer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1927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 Сам приз — позолочена статуетка, знана з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1939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як «Оскар».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84-я церемония вручения премии «Оскар»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99563" cy="6858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6002" y="692696"/>
            <a:ext cx="4147998" cy="535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4691063" cy="557688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Найперша статуетка дісталася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Емілю Яннінгсу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який був визнаний найкращим актором за ролі у фільмах «Останній наказ» (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Last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Command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1928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 та «Шлях усякої плоті» (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Way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Flesh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1927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). Цього 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1929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року було видано 15 статуеток, і всі, крім однієї, дісталися чоловікам.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263" y="260350"/>
            <a:ext cx="3538537" cy="58658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Рекорд за кількість номінацій належить компанії 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Волта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Діснея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англ.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Walt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Disney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 — 64 рази, ця ж компанія є лідером за кількістю отриманих нагород — 26 «Оскарів».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62552557_Walt_Dis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332656"/>
            <a:ext cx="394827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 акторів рекордсменами є 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Кетрін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 Хепберн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Меріл</a:t>
            </a:r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u="sng" dirty="0" err="1" smtClean="0">
                <a:solidFill>
                  <a:schemeClr val="tx2">
                    <a:lumMod val="75000"/>
                  </a:schemeClr>
                </a:solidFill>
              </a:rPr>
              <a:t>Стріп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у кожної по 12 номінацій.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мэрил_стрип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41023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82263db88585bcf5b6b35123718ad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3358232" cy="37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Голлівудська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Алея 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Слави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Голлівудська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Алея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Слави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— тротуар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вздовж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Голівудського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бульвару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Вайн-стріт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Голлівуді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(Лос-Анджелес,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Каліфорнія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США),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вкладено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більше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2 600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п'ятикутних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зірок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іменами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знаменитих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людей 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вигаданих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персонажів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їхній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внесок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індустрію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розваг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021037" cy="301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Найвідоміші актори сучасності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22902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Історія розвитку світового кіно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d8e3389b1_167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5715000" cy="3949700"/>
          </a:xfrm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Содержимое 5" descr="johnnydepp-150x1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412875"/>
            <a:ext cx="4035425" cy="4033838"/>
          </a:xfrm>
        </p:spPr>
      </p:pic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ovov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836712"/>
            <a:ext cx="6555572" cy="4916679"/>
          </a:xfrm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tup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691476" cy="4268607"/>
          </a:xfrm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7464e897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810250" cy="3981450"/>
          </a:xfrm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23196_golden_globe_04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6072811" cy="4525963"/>
          </a:xfrm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392-178x1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125149" cy="4032448"/>
          </a:xfrm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3238_golden_globe_070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6034617" cy="4525963"/>
          </a:xfrm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mtClean="0">
                <a:latin typeface="Arial" charset="0"/>
              </a:rPr>
              <a:t>Дякую за увагу!!!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першому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публічному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кіносеансі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Парижі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грудні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1895 р.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демонстрували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Вихід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заводу":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воріт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виходили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чоловіки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жінки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виїжджали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екіпажі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хазяї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сторож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замикав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ними ворота. Ось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вся 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кінокартина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5888"/>
            <a:ext cx="6588125" cy="4465637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Показували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кінокомедію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садівник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поливає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шланга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квіти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 хлопчик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непомітно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наступає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ногою на шланг,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вода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перестає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текти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Садівник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гадаючи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шланг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забився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заглядає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отвір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хлопчик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прибирає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ногу,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вода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б'є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обличчя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садівникові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художня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 картина - 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Политий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поливальник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викликала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особливе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захоплення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публіки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Х/ф Мокрий поливальник, історія зарубіжного кінематографу, розвиток світового кін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0402"/>
            <a:ext cx="4110062" cy="312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глядача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новим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незвичним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фотографії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оживають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рухаються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роки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просте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Знімальний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апарат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встановлювали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нерухомо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все,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відбувалося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перед ним,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фіксувалося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плівці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однієї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точки", як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говорять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зразок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того як 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бачимо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коли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сидимо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театрі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дивимось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сцену.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Перше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десятиріччя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XX ст.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характеризувалось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бурхливим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зростанням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Франції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Італії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СШЛ. Правда,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основну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масу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кінопродукції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становили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посередні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розважальні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Франції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кінодіяч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Жан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Мельєс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починає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робити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трюкові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зйомки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всякого роду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зникнення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появи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привидів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літаючих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звірів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екранізує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опери: "Фауст", 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Севільський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цирульник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історія зарубіжного кінематографу, розвиток світового кіно, Л. Люме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26928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Особливо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швидкими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темпами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розвивалась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США.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три-чотири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американці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ухитрялися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цілу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картину.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основному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пригодницькі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фільми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комедії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сентиментальні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драми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нічим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примітні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художнього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боку.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Серед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американських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кінорежисерів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того часу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зробив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Гріффітс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творчо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застосував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уже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відомий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італійцям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прийом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полягав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пересуванні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знімальної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камери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Камеру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присували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актора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знімали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крупним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планом,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тобто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так,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обличчя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заповнювало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весь кадр, 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склеювали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планом,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знятим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далекої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відстані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("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загальний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план").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1080</Words>
  <Application>Microsoft Office PowerPoint</Application>
  <PresentationFormat>On-screen Show (4:3)</PresentationFormat>
  <Paragraphs>46</Paragraphs>
  <Slides>48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Nastya</cp:lastModifiedBy>
  <cp:revision>69</cp:revision>
  <dcterms:created xsi:type="dcterms:W3CDTF">2012-12-20T15:26:38Z</dcterms:created>
  <dcterms:modified xsi:type="dcterms:W3CDTF">2013-11-26T20:25:34Z</dcterms:modified>
</cp:coreProperties>
</file>