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bibliotekar.ru/Louvre/56.htm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00166" y="142852"/>
            <a:ext cx="8305800" cy="1981200"/>
          </a:xfrm>
        </p:spPr>
        <p:txBody>
          <a:bodyPr/>
          <a:lstStyle/>
          <a:p>
            <a:r>
              <a:rPr lang="uk-UA" dirty="0" smtClean="0"/>
              <a:t>Лувр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Лувр?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7758138" cy="45720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Лувр -</a:t>
            </a:r>
            <a:r>
              <a:rPr lang="ru-RU" dirty="0" smtClean="0"/>
              <a:t> 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 </a:t>
            </a:r>
            <a:r>
              <a:rPr lang="ru-RU" dirty="0" err="1" smtClean="0"/>
              <a:t>музеїв</a:t>
            </a:r>
            <a:r>
              <a:rPr lang="ru-RU" dirty="0" smtClean="0"/>
              <a:t> 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розташований</a:t>
            </a:r>
            <a:r>
              <a:rPr lang="ru-RU" dirty="0" smtClean="0"/>
              <a:t> на правому </a:t>
            </a:r>
            <a:r>
              <a:rPr lang="ru-RU" dirty="0" err="1" smtClean="0"/>
              <a:t>березі</a:t>
            </a:r>
            <a:r>
              <a:rPr lang="ru-RU" dirty="0" smtClean="0"/>
              <a:t> Сени в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окрузі</a:t>
            </a:r>
            <a:r>
              <a:rPr lang="ru-RU" dirty="0" smtClean="0"/>
              <a:t> Парижа. Музей Лувр </a:t>
            </a:r>
            <a:r>
              <a:rPr lang="ru-RU" dirty="0" err="1" smtClean="0"/>
              <a:t>демонструє</a:t>
            </a:r>
            <a:r>
              <a:rPr lang="ru-RU" dirty="0" smtClean="0"/>
              <a:t> 35 000 </a:t>
            </a:r>
            <a:r>
              <a:rPr lang="ru-RU" dirty="0" err="1" smtClean="0"/>
              <a:t>експонатів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до 19 </a:t>
            </a:r>
            <a:r>
              <a:rPr lang="ru-RU" dirty="0" err="1" smtClean="0"/>
              <a:t>століття</a:t>
            </a:r>
            <a:r>
              <a:rPr lang="ru-RU" dirty="0" smtClean="0"/>
              <a:t> на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60 000 м².</a:t>
            </a:r>
          </a:p>
          <a:p>
            <a:r>
              <a:rPr lang="ru-RU" dirty="0" smtClean="0"/>
              <a:t>Музей </a:t>
            </a:r>
            <a:r>
              <a:rPr lang="ru-RU" dirty="0" err="1" smtClean="0"/>
              <a:t>розташований</a:t>
            </a:r>
            <a:r>
              <a:rPr lang="ru-RU" dirty="0" smtClean="0"/>
              <a:t> в </a:t>
            </a:r>
            <a:r>
              <a:rPr lang="ru-RU" dirty="0" err="1" smtClean="0"/>
              <a:t>палаці</a:t>
            </a:r>
            <a:r>
              <a:rPr lang="ru-RU" dirty="0" smtClean="0"/>
              <a:t> Лувру,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побудований</a:t>
            </a:r>
            <a:r>
              <a:rPr lang="ru-RU" dirty="0" smtClean="0"/>
              <a:t> як </a:t>
            </a:r>
            <a:r>
              <a:rPr lang="ru-RU" dirty="0" err="1" smtClean="0"/>
              <a:t>фортеця</a:t>
            </a:r>
            <a:r>
              <a:rPr lang="ru-RU" dirty="0" smtClean="0"/>
              <a:t> в </a:t>
            </a:r>
            <a:r>
              <a:rPr lang="ru-RU" dirty="0" err="1" smtClean="0"/>
              <a:t>кінці</a:t>
            </a:r>
            <a:r>
              <a:rPr lang="ru-RU" dirty="0" smtClean="0"/>
              <a:t> 12 </a:t>
            </a:r>
            <a:r>
              <a:rPr lang="ru-RU" dirty="0" err="1" smtClean="0"/>
              <a:t>століття</a:t>
            </a:r>
            <a:r>
              <a:rPr lang="ru-RU" dirty="0" smtClean="0"/>
              <a:t> при </a:t>
            </a:r>
            <a:r>
              <a:rPr lang="ru-RU" dirty="0" err="1" smtClean="0"/>
              <a:t>Філіпі</a:t>
            </a:r>
            <a:r>
              <a:rPr lang="ru-RU" dirty="0" smtClean="0"/>
              <a:t> </a:t>
            </a:r>
            <a:r>
              <a:rPr lang="en-US" dirty="0" smtClean="0"/>
              <a:t>II. </a:t>
            </a:r>
            <a:r>
              <a:rPr lang="ru-RU" dirty="0" err="1" smtClean="0"/>
              <a:t>Будівля</a:t>
            </a:r>
            <a:r>
              <a:rPr lang="ru-RU" dirty="0" smtClean="0"/>
              <a:t> </a:t>
            </a:r>
            <a:r>
              <a:rPr lang="ru-RU" dirty="0" err="1" smtClean="0"/>
              <a:t>розширювалась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, </a:t>
            </a:r>
            <a:r>
              <a:rPr lang="ru-RU" dirty="0" err="1" smtClean="0"/>
              <a:t>сформувавши</a:t>
            </a:r>
            <a:r>
              <a:rPr lang="ru-RU" dirty="0" smtClean="0"/>
              <a:t> </a:t>
            </a:r>
            <a:r>
              <a:rPr lang="ru-RU" dirty="0" err="1" smtClean="0"/>
              <a:t>сучасний</a:t>
            </a:r>
            <a:r>
              <a:rPr lang="ru-RU" dirty="0" smtClean="0"/>
              <a:t> палац Лувр. В 1682 </a:t>
            </a:r>
            <a:r>
              <a:rPr lang="ru-RU" dirty="0" err="1" smtClean="0"/>
              <a:t>році</a:t>
            </a:r>
            <a:r>
              <a:rPr lang="ru-RU" dirty="0" smtClean="0"/>
              <a:t> Людовик </a:t>
            </a:r>
            <a:r>
              <a:rPr lang="en-US" dirty="0" smtClean="0"/>
              <a:t>XIV </a:t>
            </a:r>
            <a:r>
              <a:rPr lang="ru-RU" dirty="0" err="1" smtClean="0"/>
              <a:t>вибрав</a:t>
            </a:r>
            <a:r>
              <a:rPr lang="ru-RU" dirty="0" smtClean="0"/>
              <a:t> </a:t>
            </a:r>
            <a:r>
              <a:rPr lang="ru-RU" dirty="0" err="1" smtClean="0"/>
              <a:t>Версальський</a:t>
            </a:r>
            <a:r>
              <a:rPr lang="ru-RU" dirty="0" smtClean="0"/>
              <a:t> палац як свою </a:t>
            </a:r>
            <a:r>
              <a:rPr lang="ru-RU" dirty="0" err="1" smtClean="0"/>
              <a:t>резиденцію</a:t>
            </a:r>
            <a:r>
              <a:rPr lang="ru-RU" dirty="0" smtClean="0"/>
              <a:t>, а Лувр </a:t>
            </a:r>
            <a:r>
              <a:rPr lang="ru-RU" dirty="0" err="1" smtClean="0"/>
              <a:t>перетворився</a:t>
            </a:r>
            <a:r>
              <a:rPr lang="ru-RU" dirty="0" smtClean="0"/>
              <a:t> в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королівської</a:t>
            </a:r>
            <a:r>
              <a:rPr lang="ru-RU" dirty="0" smtClean="0"/>
              <a:t> </a:t>
            </a:r>
            <a:r>
              <a:rPr lang="ru-RU" dirty="0" err="1" smtClean="0"/>
              <a:t>колекції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 1692 року, </a:t>
            </a:r>
            <a:r>
              <a:rPr lang="ru-RU" dirty="0" err="1" smtClean="0"/>
              <a:t>колекції</a:t>
            </a:r>
            <a:r>
              <a:rPr lang="ru-RU" dirty="0" smtClean="0"/>
              <a:t> </a:t>
            </a:r>
            <a:r>
              <a:rPr lang="ru-RU" dirty="0" err="1" smtClean="0"/>
              <a:t>античної</a:t>
            </a:r>
            <a:r>
              <a:rPr lang="ru-RU" dirty="0" smtClean="0"/>
              <a:t> </a:t>
            </a:r>
            <a:r>
              <a:rPr lang="ru-RU" dirty="0" err="1" smtClean="0"/>
              <a:t>скульптури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 </a:t>
            </a:r>
            <a:r>
              <a:rPr lang="ru-RU" dirty="0" err="1" smtClean="0"/>
              <a:t>Французької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, </a:t>
            </a:r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Асамблеяпостановила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Лувр повинен </a:t>
            </a:r>
            <a:r>
              <a:rPr lang="ru-RU" dirty="0" err="1" smtClean="0"/>
              <a:t>використовуватися</a:t>
            </a:r>
            <a:r>
              <a:rPr lang="ru-RU" dirty="0" smtClean="0"/>
              <a:t> як музей, </a:t>
            </a:r>
            <a:r>
              <a:rPr lang="ru-RU" dirty="0" err="1" smtClean="0"/>
              <a:t>демонструючи</a:t>
            </a:r>
            <a:r>
              <a:rPr lang="ru-RU" dirty="0" smtClean="0"/>
              <a:t> </a:t>
            </a:r>
            <a:r>
              <a:rPr lang="ru-RU" dirty="0" err="1" smtClean="0"/>
              <a:t>культурні</a:t>
            </a:r>
            <a:r>
              <a:rPr lang="ru-RU" dirty="0" smtClean="0"/>
              <a:t> </a:t>
            </a:r>
            <a:r>
              <a:rPr lang="ru-RU" dirty="0" err="1" smtClean="0"/>
              <a:t>шедеври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4929198"/>
            <a:ext cx="3429024" cy="157163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hlinkClick r:id="rId2"/>
              </a:rPr>
              <a:t>ЛИФЕРИНКС ЙОССЕ Распятие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2008 року, </a:t>
            </a:r>
            <a:r>
              <a:rPr lang="ru-RU" dirty="0" err="1" smtClean="0"/>
              <a:t>експонати</a:t>
            </a:r>
            <a:r>
              <a:rPr lang="ru-RU" dirty="0" smtClean="0"/>
              <a:t> музею </a:t>
            </a:r>
            <a:r>
              <a:rPr lang="ru-RU" dirty="0" err="1" smtClean="0"/>
              <a:t>розділені</a:t>
            </a:r>
            <a:r>
              <a:rPr lang="ru-RU" dirty="0" smtClean="0"/>
              <a:t> на 8 </a:t>
            </a:r>
            <a:r>
              <a:rPr lang="ru-RU" dirty="0" err="1" smtClean="0"/>
              <a:t>колекцій</a:t>
            </a:r>
            <a:r>
              <a:rPr lang="ru-RU" dirty="0" smtClean="0"/>
              <a:t>: 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Схід</a:t>
            </a:r>
            <a:r>
              <a:rPr lang="ru-RU" dirty="0" smtClean="0"/>
              <a:t>, </a:t>
            </a:r>
            <a:r>
              <a:rPr lang="ru-RU" dirty="0" err="1" smtClean="0"/>
              <a:t>Стародавній</a:t>
            </a:r>
            <a:r>
              <a:rPr lang="ru-RU" dirty="0" smtClean="0"/>
              <a:t> </a:t>
            </a:r>
            <a:r>
              <a:rPr lang="ru-RU" dirty="0" err="1" smtClean="0"/>
              <a:t>Єгипет</a:t>
            </a:r>
            <a:r>
              <a:rPr lang="ru-RU" dirty="0" smtClean="0"/>
              <a:t>, </a:t>
            </a:r>
            <a:r>
              <a:rPr lang="ru-RU" dirty="0" err="1" smtClean="0"/>
              <a:t>Стародавня</a:t>
            </a:r>
            <a:r>
              <a:rPr lang="ru-RU" dirty="0" smtClean="0"/>
              <a:t> </a:t>
            </a:r>
            <a:r>
              <a:rPr lang="ru-RU" dirty="0" err="1" smtClean="0"/>
              <a:t>Греція</a:t>
            </a:r>
            <a:r>
              <a:rPr lang="ru-RU" dirty="0" smtClean="0"/>
              <a:t>, </a:t>
            </a:r>
            <a:r>
              <a:rPr lang="ru-RU" dirty="0" err="1" smtClean="0"/>
              <a:t>Етрурія</a:t>
            </a:r>
            <a:r>
              <a:rPr lang="ru-RU" dirty="0" smtClean="0"/>
              <a:t> та </a:t>
            </a:r>
            <a:r>
              <a:rPr lang="ru-RU" dirty="0" err="1" smtClean="0"/>
              <a:t>Рим,Мистецтво</a:t>
            </a:r>
            <a:r>
              <a:rPr lang="ru-RU" dirty="0" smtClean="0"/>
              <a:t> </a:t>
            </a:r>
            <a:r>
              <a:rPr lang="ru-RU" dirty="0" err="1" smtClean="0"/>
              <a:t>ісламу</a:t>
            </a:r>
            <a:r>
              <a:rPr lang="ru-RU" dirty="0" smtClean="0"/>
              <a:t>, </a:t>
            </a:r>
            <a:r>
              <a:rPr lang="ru-RU" dirty="0" err="1" smtClean="0"/>
              <a:t>Скульптури</a:t>
            </a:r>
            <a:r>
              <a:rPr lang="ru-RU" dirty="0" smtClean="0"/>
              <a:t>, </a:t>
            </a:r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 </a:t>
            </a:r>
            <a:r>
              <a:rPr lang="ru-RU" dirty="0" err="1" smtClean="0"/>
              <a:t>Образотворче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, </a:t>
            </a:r>
            <a:r>
              <a:rPr lang="ru-RU" dirty="0" err="1" smtClean="0"/>
              <a:t>Графічне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. Лувр —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відвідуваний</a:t>
            </a:r>
            <a:r>
              <a:rPr lang="ru-RU" dirty="0" smtClean="0"/>
              <a:t> </a:t>
            </a:r>
            <a:r>
              <a:rPr lang="ru-RU" dirty="0" err="1" smtClean="0"/>
              <a:t>художній</a:t>
            </a:r>
            <a:r>
              <a:rPr lang="ru-RU" dirty="0" smtClean="0"/>
              <a:t> музей у </a:t>
            </a:r>
            <a:r>
              <a:rPr lang="ru-RU" dirty="0" err="1" smtClean="0"/>
              <a:t>світі</a:t>
            </a:r>
            <a:r>
              <a:rPr lang="ru-RU" dirty="0" smtClean="0"/>
              <a:t>, в 2009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відвідали</a:t>
            </a:r>
            <a:r>
              <a:rPr lang="ru-RU" dirty="0" smtClean="0"/>
              <a:t> 8,5 млн. людей</a:t>
            </a:r>
            <a:endParaRPr lang="ru-RU" dirty="0"/>
          </a:p>
        </p:txBody>
      </p:sp>
      <p:pic>
        <p:nvPicPr>
          <p:cNvPr id="7" name="Содержимое 6" descr="luvr007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72066" y="642918"/>
            <a:ext cx="3307222" cy="390526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luvr0270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000364" y="1500174"/>
            <a:ext cx="3071834" cy="3522269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00364" y="5143512"/>
            <a:ext cx="4059936" cy="130967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ДЕЛЬ АББАТЕ НИККОЛО - Великодушие </a:t>
            </a:r>
            <a:r>
              <a:rPr lang="ru-RU" dirty="0" err="1" smtClean="0"/>
              <a:t>Сципиона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5257808" cy="30480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Музей </a:t>
            </a:r>
            <a:r>
              <a:rPr lang="ru-RU" dirty="0" err="1" smtClean="0"/>
              <a:t>відкрився</a:t>
            </a:r>
            <a:r>
              <a:rPr lang="ru-RU" dirty="0" smtClean="0"/>
              <a:t> 10 </a:t>
            </a:r>
            <a:r>
              <a:rPr lang="ru-RU" dirty="0" err="1" smtClean="0"/>
              <a:t>серпня</a:t>
            </a:r>
            <a:r>
              <a:rPr lang="ru-RU" dirty="0" smtClean="0"/>
              <a:t> 1793 року в першу </a:t>
            </a:r>
            <a:r>
              <a:rPr lang="ru-RU" dirty="0" err="1" smtClean="0"/>
              <a:t>річницю</a:t>
            </a:r>
            <a:r>
              <a:rPr lang="ru-RU" dirty="0" smtClean="0"/>
              <a:t> </a:t>
            </a:r>
            <a:r>
              <a:rPr lang="ru-RU" dirty="0" err="1" smtClean="0"/>
              <a:t>повалення</a:t>
            </a:r>
            <a:r>
              <a:rPr lang="ru-RU" dirty="0" smtClean="0"/>
              <a:t> </a:t>
            </a:r>
            <a:r>
              <a:rPr lang="ru-RU" dirty="0" err="1" smtClean="0"/>
              <a:t>монархії</a:t>
            </a:r>
            <a:r>
              <a:rPr lang="ru-RU" dirty="0" smtClean="0"/>
              <a:t>. </a:t>
            </a:r>
            <a:r>
              <a:rPr lang="ru-RU" dirty="0" err="1" smtClean="0"/>
              <a:t>Публіці</a:t>
            </a:r>
            <a:r>
              <a:rPr lang="ru-RU" dirty="0" smtClean="0"/>
              <a:t> </a:t>
            </a:r>
            <a:r>
              <a:rPr lang="ru-RU" dirty="0" err="1" smtClean="0"/>
              <a:t>надавався</a:t>
            </a:r>
            <a:r>
              <a:rPr lang="ru-RU" dirty="0" smtClean="0"/>
              <a:t> </a:t>
            </a:r>
            <a:r>
              <a:rPr lang="ru-RU" dirty="0" err="1" smtClean="0"/>
              <a:t>вільний</a:t>
            </a:r>
            <a:r>
              <a:rPr lang="ru-RU" dirty="0" smtClean="0"/>
              <a:t> доступ три </a:t>
            </a:r>
            <a:r>
              <a:rPr lang="ru-RU" dirty="0" err="1" smtClean="0"/>
              <a:t>дні</a:t>
            </a:r>
            <a:r>
              <a:rPr lang="ru-RU" dirty="0" smtClean="0"/>
              <a:t> на </a:t>
            </a:r>
            <a:r>
              <a:rPr lang="ru-RU" dirty="0" err="1" smtClean="0"/>
              <a:t>тиждень</a:t>
            </a:r>
            <a:r>
              <a:rPr lang="ru-RU" dirty="0" smtClean="0"/>
              <a:t>. </a:t>
            </a:r>
            <a:r>
              <a:rPr lang="ru-RU" dirty="0" err="1" smtClean="0"/>
              <a:t>Колекція</a:t>
            </a:r>
            <a:r>
              <a:rPr lang="ru-RU" dirty="0" smtClean="0"/>
              <a:t> </a:t>
            </a:r>
            <a:r>
              <a:rPr lang="ru-RU" dirty="0" err="1" smtClean="0"/>
              <a:t>нараховувала</a:t>
            </a:r>
            <a:r>
              <a:rPr lang="ru-RU" dirty="0" smtClean="0"/>
              <a:t> 537 картин </a:t>
            </a:r>
            <a:r>
              <a:rPr lang="ru-RU" dirty="0" err="1" smtClean="0"/>
              <a:t>і</a:t>
            </a:r>
            <a:r>
              <a:rPr lang="ru-RU" dirty="0" smtClean="0"/>
              <a:t> 184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. Три </a:t>
            </a:r>
            <a:r>
              <a:rPr lang="ru-RU" dirty="0" err="1" smtClean="0"/>
              <a:t>чверті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королівської</a:t>
            </a:r>
            <a:r>
              <a:rPr lang="ru-RU" dirty="0" smtClean="0"/>
              <a:t> </a:t>
            </a:r>
            <a:r>
              <a:rPr lang="ru-RU" dirty="0" err="1" smtClean="0"/>
              <a:t>колекції</a:t>
            </a:r>
            <a:r>
              <a:rPr lang="ru-RU" dirty="0" smtClean="0"/>
              <a:t>, </a:t>
            </a:r>
            <a:r>
              <a:rPr lang="ru-RU" dirty="0" err="1" smtClean="0"/>
              <a:t>решту</a:t>
            </a:r>
            <a:r>
              <a:rPr lang="ru-RU" dirty="0" smtClean="0"/>
              <a:t> </a:t>
            </a:r>
            <a:r>
              <a:rPr lang="ru-RU" dirty="0" err="1" smtClean="0"/>
              <a:t>конфіскували</a:t>
            </a:r>
            <a:r>
              <a:rPr lang="ru-RU" dirty="0" smtClean="0"/>
              <a:t> в </a:t>
            </a:r>
            <a:r>
              <a:rPr lang="ru-RU" dirty="0" err="1" smtClean="0"/>
              <a:t>емігрантів</a:t>
            </a:r>
            <a:r>
              <a:rPr lang="ru-RU" dirty="0" smtClean="0"/>
              <a:t> та церкви. Для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упорядкування</a:t>
            </a:r>
            <a:r>
              <a:rPr lang="ru-RU" dirty="0" smtClean="0"/>
              <a:t> </a:t>
            </a:r>
            <a:r>
              <a:rPr lang="ru-RU" dirty="0" err="1" smtClean="0"/>
              <a:t>колекції</a:t>
            </a:r>
            <a:r>
              <a:rPr lang="ru-RU" dirty="0" smtClean="0"/>
              <a:t>, </a:t>
            </a:r>
            <a:r>
              <a:rPr lang="ru-RU" dirty="0" err="1" smtClean="0"/>
              <a:t>Французька</a:t>
            </a:r>
            <a:r>
              <a:rPr lang="ru-RU" dirty="0" smtClean="0"/>
              <a:t> </a:t>
            </a:r>
            <a:r>
              <a:rPr lang="ru-RU" dirty="0" err="1" smtClean="0"/>
              <a:t>Республіка</a:t>
            </a:r>
            <a:r>
              <a:rPr lang="ru-RU" dirty="0" smtClean="0"/>
              <a:t> </a:t>
            </a:r>
            <a:r>
              <a:rPr lang="ru-RU" dirty="0" err="1" smtClean="0"/>
              <a:t>виділяла</a:t>
            </a:r>
            <a:r>
              <a:rPr lang="ru-RU" dirty="0" smtClean="0"/>
              <a:t> 100 000 </a:t>
            </a:r>
            <a:r>
              <a:rPr lang="ru-RU" dirty="0" err="1" smtClean="0"/>
              <a:t>ліврів</a:t>
            </a:r>
            <a:r>
              <a:rPr lang="ru-RU" dirty="0" smtClean="0"/>
              <a:t> на </a:t>
            </a:r>
            <a:r>
              <a:rPr lang="ru-RU" dirty="0" err="1" smtClean="0"/>
              <a:t>рік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57950" y="2000240"/>
            <a:ext cx="1905000" cy="142875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</TotalTime>
  <Words>22</Words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Лувр</vt:lpstr>
      <vt:lpstr>Що таке Лувр?</vt:lpstr>
      <vt:lpstr>ЛИФЕРИНКС ЙОССЕ Распятие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Fauna of Ukraine</dc:title>
  <dc:creator>User</dc:creator>
  <cp:lastModifiedBy>User</cp:lastModifiedBy>
  <cp:revision>5</cp:revision>
  <dcterms:created xsi:type="dcterms:W3CDTF">2013-04-02T16:17:31Z</dcterms:created>
  <dcterms:modified xsi:type="dcterms:W3CDTF">2013-04-08T13:45:27Z</dcterms:modified>
</cp:coreProperties>
</file>