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Театр. К</a:t>
            </a:r>
            <a:r>
              <a:rPr lang="uk-UA" dirty="0" err="1" smtClean="0"/>
              <a:t>інематограф</a:t>
            </a:r>
            <a:r>
              <a:rPr lang="uk-UA" dirty="0" smtClean="0"/>
              <a:t>. Мода.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Підготувала </a:t>
            </a:r>
          </a:p>
          <a:p>
            <a:r>
              <a:rPr lang="uk-UA" dirty="0" err="1" smtClean="0"/>
              <a:t>Бурніс</a:t>
            </a:r>
            <a:r>
              <a:rPr lang="uk-UA" dirty="0" smtClean="0"/>
              <a:t> Владислава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9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9124" y="785794"/>
            <a:ext cx="3177377" cy="4863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6" descr="i.jpe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714356"/>
            <a:ext cx="3168653" cy="4951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89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857232"/>
            <a:ext cx="3258488" cy="4791894"/>
          </a:xfrm>
        </p:spPr>
      </p:pic>
      <p:pic>
        <p:nvPicPr>
          <p:cNvPr id="6" name="Содержимое 5" descr="89698aaa60d8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9124" y="785794"/>
            <a:ext cx="3285801" cy="5126055"/>
          </a:xfrm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367x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42852"/>
            <a:ext cx="3071834" cy="4095779"/>
          </a:xfrm>
        </p:spPr>
      </p:pic>
      <p:pic>
        <p:nvPicPr>
          <p:cNvPr id="6" name="Содержимое 5" descr="c1252640b4455f5f2ee679be31b73768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158218" y="3143248"/>
            <a:ext cx="5985782" cy="3469883"/>
          </a:xfrm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b6a4f53fc7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785794"/>
            <a:ext cx="7191044" cy="4550582"/>
          </a:xfrm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c026d3a19c5b63d81af4fc9020fc81bbc81d6934812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428604"/>
            <a:ext cx="3779498" cy="5202367"/>
          </a:xfrm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60096191_61a471fd0c4ce6df_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428604"/>
            <a:ext cx="7048165" cy="5670569"/>
          </a:xfrm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2043098" cy="744876"/>
          </a:xfrm>
        </p:spPr>
        <p:txBody>
          <a:bodyPr>
            <a:normAutofit/>
          </a:bodyPr>
          <a:lstStyle/>
          <a:p>
            <a:r>
              <a:rPr lang="uk-UA" sz="3600" dirty="0" smtClean="0"/>
              <a:t>Театр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14414" y="1142984"/>
            <a:ext cx="6000792" cy="1857388"/>
          </a:xfrm>
        </p:spPr>
        <p:txBody>
          <a:bodyPr>
            <a:normAutofit/>
          </a:bodyPr>
          <a:lstStyle/>
          <a:p>
            <a:r>
              <a:rPr lang="uk-UA" sz="1600" dirty="0" smtClean="0"/>
              <a:t>Центром українського театрального життя був Київ. У кінці 19 ст. поряд з російським та закордонними театрами гастролювали й українські драматичні трупи П.Саксаганського, М. Садовського, М. Кропивницького. Українські театри працювали за умови обов'язкового показу за один вечір вистав українською та російською мовами.</a:t>
            </a:r>
            <a:endParaRPr lang="ru-RU" sz="1600" dirty="0"/>
          </a:p>
        </p:txBody>
      </p:sp>
      <p:pic>
        <p:nvPicPr>
          <p:cNvPr id="7" name="Содержимое 6" descr="034678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3000372"/>
            <a:ext cx="5684787" cy="3581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4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857232"/>
            <a:ext cx="7582764" cy="4742674"/>
          </a:xfrm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3143272" cy="673438"/>
          </a:xfrm>
        </p:spPr>
        <p:txBody>
          <a:bodyPr/>
          <a:lstStyle/>
          <a:p>
            <a:r>
              <a:rPr lang="uk-UA" dirty="0" smtClean="0"/>
              <a:t>кінематограф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142984"/>
            <a:ext cx="7429552" cy="1500198"/>
          </a:xfrm>
        </p:spPr>
        <p:txBody>
          <a:bodyPr>
            <a:normAutofit fontScale="92500" lnSpcReduction="10000"/>
          </a:bodyPr>
          <a:lstStyle/>
          <a:p>
            <a:r>
              <a:rPr lang="uk-UA" sz="1600" dirty="0" smtClean="0"/>
              <a:t>Невдовзі </a:t>
            </a:r>
            <a:r>
              <a:rPr lang="uk-UA" sz="1600" dirty="0" err="1" smtClean="0"/>
              <a:t>з”являється</a:t>
            </a:r>
            <a:r>
              <a:rPr lang="uk-UA" sz="1600" dirty="0" smtClean="0"/>
              <a:t> кіно, тісно </a:t>
            </a:r>
            <a:r>
              <a:rPr lang="uk-UA" sz="1600" dirty="0" err="1" smtClean="0"/>
              <a:t>пов”язане</a:t>
            </a:r>
            <a:r>
              <a:rPr lang="uk-UA" sz="1600" dirty="0" smtClean="0"/>
              <a:t> з народними традиціями. Відбулась екранізація української комедії </a:t>
            </a:r>
            <a:r>
              <a:rPr lang="uk-UA" sz="1600" dirty="0" err="1" smtClean="0"/>
              <a:t>“Пан</a:t>
            </a:r>
            <a:r>
              <a:rPr lang="uk-UA" sz="1600" dirty="0" smtClean="0"/>
              <a:t> </a:t>
            </a:r>
            <a:r>
              <a:rPr lang="uk-UA" sz="1600" dirty="0" err="1" smtClean="0"/>
              <a:t>Штукаревич”</a:t>
            </a:r>
            <a:r>
              <a:rPr lang="uk-UA" sz="1600" dirty="0" smtClean="0"/>
              <a:t> та оперети </a:t>
            </a:r>
            <a:r>
              <a:rPr lang="uk-UA" sz="1600" dirty="0" err="1" smtClean="0"/>
              <a:t>“Запорізький</a:t>
            </a:r>
            <a:r>
              <a:rPr lang="uk-UA" sz="1600" dirty="0" smtClean="0"/>
              <a:t> </a:t>
            </a:r>
            <a:r>
              <a:rPr lang="uk-UA" sz="1600" dirty="0" err="1" smtClean="0"/>
              <a:t>клад”</a:t>
            </a:r>
            <a:r>
              <a:rPr lang="uk-UA" sz="1600" dirty="0" smtClean="0"/>
              <a:t>. Кінооператор Д. Сахненко </a:t>
            </a:r>
            <a:r>
              <a:rPr lang="uk-UA" sz="1600" dirty="0" err="1" smtClean="0"/>
              <a:t>зафільмував</a:t>
            </a:r>
            <a:r>
              <a:rPr lang="uk-UA" sz="1600" dirty="0" smtClean="0"/>
              <a:t> уривки спектаклів </a:t>
            </a:r>
            <a:r>
              <a:rPr lang="uk-UA" sz="1600" dirty="0" err="1" smtClean="0"/>
              <a:t>“Наталка</a:t>
            </a:r>
            <a:r>
              <a:rPr lang="uk-UA" sz="1600" dirty="0" smtClean="0"/>
              <a:t> </a:t>
            </a:r>
            <a:r>
              <a:rPr lang="uk-UA" sz="1600" dirty="0" err="1" smtClean="0"/>
              <a:t>Полтавка”</a:t>
            </a:r>
            <a:r>
              <a:rPr lang="uk-UA" sz="1600" dirty="0" smtClean="0"/>
              <a:t> та </a:t>
            </a:r>
            <a:r>
              <a:rPr lang="uk-UA" sz="1600" dirty="0" err="1" smtClean="0"/>
              <a:t>“Наймичка”</a:t>
            </a:r>
            <a:r>
              <a:rPr lang="uk-UA" sz="1600" dirty="0" smtClean="0"/>
              <a:t>, де яскраво втілився талант М. Заньковецької М. Садовського, І. </a:t>
            </a:r>
            <a:r>
              <a:rPr lang="uk-UA" sz="1600" dirty="0" err="1" smtClean="0"/>
              <a:t>Мар”яненка</a:t>
            </a:r>
            <a:r>
              <a:rPr lang="uk-UA" sz="1600" dirty="0" smtClean="0"/>
              <a:t>, Г. </a:t>
            </a:r>
            <a:r>
              <a:rPr lang="uk-UA" sz="1600" dirty="0" err="1" smtClean="0"/>
              <a:t>Борисоглібської</a:t>
            </a:r>
            <a:r>
              <a:rPr lang="uk-UA" sz="1600" dirty="0" smtClean="0"/>
              <a:t>. Ці фільми були найвищим досягненням тогочасної української кінематографії, хоча влада й забороняла демонстрацію українських фільмів.</a:t>
            </a:r>
            <a:endParaRPr lang="ru-RU" sz="1600" dirty="0"/>
          </a:p>
        </p:txBody>
      </p:sp>
      <p:pic>
        <p:nvPicPr>
          <p:cNvPr id="5" name="Содержимое 4" descr="img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857496"/>
            <a:ext cx="5910283" cy="3736193"/>
          </a:xfrm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1471594" cy="473410"/>
          </a:xfrm>
        </p:spPr>
        <p:txBody>
          <a:bodyPr>
            <a:noAutofit/>
          </a:bodyPr>
          <a:lstStyle/>
          <a:p>
            <a:r>
              <a:rPr lang="uk-UA" sz="3200" dirty="0" smtClean="0"/>
              <a:t>Мода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285860"/>
            <a:ext cx="3543296" cy="4431914"/>
          </a:xfrm>
        </p:spPr>
        <p:txBody>
          <a:bodyPr>
            <a:normAutofit/>
          </a:bodyPr>
          <a:lstStyle/>
          <a:p>
            <a:r>
              <a:rPr lang="uk-UA" sz="1600" dirty="0" smtClean="0"/>
              <a:t>У 1902 р. у жіночій моді сформувалися правила, що їх намагалася дотримуватися кожна жінка. Домашній одяг мав виявляти її індивідуальність, костюм для вулиці ставав більш уніфікованим і нагадував чоловічий. Чоловіча і жіноча мода була насичена новими </a:t>
            </a:r>
            <a:r>
              <a:rPr lang="uk-UA" sz="1600" dirty="0" err="1" smtClean="0"/>
              <a:t>“Функціональними”</a:t>
            </a:r>
            <a:r>
              <a:rPr lang="uk-UA" sz="1600" dirty="0" smtClean="0"/>
              <a:t> тенденціями. З одного боку, одяг був підпорядкований модним салонам, з іншого – спорту. У життя входив костюм, який давав можливість жінці рухатися вільно.</a:t>
            </a:r>
            <a:endParaRPr lang="ru-RU" sz="1600" dirty="0"/>
          </a:p>
        </p:txBody>
      </p:sp>
      <p:pic>
        <p:nvPicPr>
          <p:cNvPr id="5" name="Содержимое 4" descr="85553612f014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714356"/>
            <a:ext cx="3787274" cy="5298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000" dirty="0" smtClean="0"/>
              <a:t>Жіноча мода створила новий тип одягу, який складався із спідниці </a:t>
            </a:r>
            <a:r>
              <a:rPr lang="uk-UA" sz="2000" dirty="0" err="1" smtClean="0"/>
              <a:t>“кльош”</a:t>
            </a:r>
            <a:r>
              <a:rPr lang="uk-UA" sz="2000" dirty="0" smtClean="0"/>
              <a:t> та блузки з довгими рукавами. Костюм носили без корсета. </a:t>
            </a:r>
            <a:endParaRPr lang="ru-RU" sz="2000" dirty="0"/>
          </a:p>
        </p:txBody>
      </p:sp>
      <p:pic>
        <p:nvPicPr>
          <p:cNvPr id="5" name="Содержимое 4" descr="1bd2c10239c8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714488"/>
            <a:ext cx="3049460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4ce3990d990d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6248" y="1785926"/>
            <a:ext cx="3050499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 smtClean="0"/>
              <a:t>Модерн у жіночій моді зустрічав доволі жорстокий спротив консервативно налаштованих кіл суспільства.</a:t>
            </a:r>
            <a:endParaRPr lang="ru-RU" sz="2400" dirty="0"/>
          </a:p>
        </p:txBody>
      </p:sp>
      <p:pic>
        <p:nvPicPr>
          <p:cNvPr id="5" name="Содержимое 4" descr="7657413_1317192551_larg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50862" y="1777206"/>
            <a:ext cx="3333750" cy="417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bde9576ca017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8460" y="1600200"/>
            <a:ext cx="3160754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000" dirty="0" smtClean="0"/>
              <a:t>З 1912 р. жіночі костюми набули фасону класичного чоловічого піджака. Одночасно велику популярність мали </a:t>
            </a:r>
            <a:r>
              <a:rPr lang="uk-UA" sz="2000" dirty="0" err="1" smtClean="0"/>
              <a:t>жаночі</a:t>
            </a:r>
            <a:r>
              <a:rPr lang="uk-UA" sz="2000" dirty="0" smtClean="0"/>
              <a:t> капелюшки та прикраси, виконані у стилі модерн.</a:t>
            </a:r>
            <a:endParaRPr lang="ru-RU" sz="2000" dirty="0"/>
          </a:p>
        </p:txBody>
      </p:sp>
      <p:pic>
        <p:nvPicPr>
          <p:cNvPr id="8" name="Содержимое 7" descr="delin19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00562" y="1643050"/>
            <a:ext cx="2792697" cy="4497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6" descr="9.jpe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1643050"/>
            <a:ext cx="3075783" cy="439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 smtClean="0"/>
              <a:t>Нова мода, створювана в </a:t>
            </a:r>
            <a:r>
              <a:rPr lang="uk-UA" sz="2400" dirty="0" err="1" smtClean="0"/>
              <a:t>парижі</a:t>
            </a:r>
            <a:r>
              <a:rPr lang="uk-UA" sz="2400" dirty="0" smtClean="0"/>
              <a:t> та </a:t>
            </a:r>
            <a:r>
              <a:rPr lang="uk-UA" sz="2400" dirty="0" err="1" smtClean="0"/>
              <a:t>лондоні</a:t>
            </a:r>
            <a:r>
              <a:rPr lang="uk-UA" sz="2400" dirty="0" smtClean="0"/>
              <a:t>, призначалася для обраного кола осіб і поширювалася серед аристократії.</a:t>
            </a:r>
            <a:endParaRPr lang="ru-RU" sz="2400" dirty="0"/>
          </a:p>
        </p:txBody>
      </p:sp>
      <p:pic>
        <p:nvPicPr>
          <p:cNvPr id="5" name="Содержимое 4" descr="1c18a97d169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74092" y="1600200"/>
            <a:ext cx="2687291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890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69837" y="1600200"/>
            <a:ext cx="3138001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</TotalTime>
  <Words>297</Words>
  <Application>Microsoft Office PowerPoint</Application>
  <PresentationFormat>Экран (4:3)</PresentationFormat>
  <Paragraphs>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Театр. Кінематограф. Мода.</vt:lpstr>
      <vt:lpstr>Театр</vt:lpstr>
      <vt:lpstr>Слайд 3</vt:lpstr>
      <vt:lpstr>кінематограф</vt:lpstr>
      <vt:lpstr>Мода</vt:lpstr>
      <vt:lpstr>Жіноча мода створила новий тип одягу, який складався із спідниці “кльош” та блузки з довгими рукавами. Костюм носили без корсета. </vt:lpstr>
      <vt:lpstr>Модерн у жіночій моді зустрічав доволі жорстокий спротив консервативно налаштованих кіл суспільства.</vt:lpstr>
      <vt:lpstr>З 1912 р. жіночі костюми набули фасону класичного чоловічого піджака. Одночасно велику популярність мали жаночі капелюшки та прикраси, виконані у стилі модерн.</vt:lpstr>
      <vt:lpstr>Нова мода, створювана в парижі та лондоні, призначалася для обраного кола осіб і поширювалася серед аристократії.</vt:lpstr>
      <vt:lpstr>Слайд 10</vt:lpstr>
      <vt:lpstr>Слайд 11</vt:lpstr>
      <vt:lpstr>Слайд 12</vt:lpstr>
      <vt:lpstr>Слайд 13</vt:lpstr>
      <vt:lpstr>Слайд 14</vt:lpstr>
      <vt:lpstr>Слайд 15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Театр. Кінематограф. Мода.</dc:title>
  <dc:creator>Администратор</dc:creator>
  <cp:lastModifiedBy>Admin</cp:lastModifiedBy>
  <cp:revision>4</cp:revision>
  <dcterms:created xsi:type="dcterms:W3CDTF">2013-10-17T18:11:00Z</dcterms:created>
  <dcterms:modified xsi:type="dcterms:W3CDTF">2013-10-17T18:47:07Z</dcterms:modified>
</cp:coreProperties>
</file>