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107" d="100"/>
          <a:sy n="107" d="100"/>
        </p:scale>
        <p:origin x="-109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142984"/>
            <a:ext cx="8215338" cy="175432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Foods that give us energy and help us grow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14290"/>
            <a:ext cx="32804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PROJECT: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9221" y="5534561"/>
            <a:ext cx="387477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Bezsmola</a:t>
            </a:r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Oxana</a:t>
            </a:r>
            <a:endParaRPr lang="en-US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Form </a:t>
            </a:r>
            <a:r>
              <a:rPr lang="uk-UA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786058"/>
            <a:ext cx="404812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500"/>
            <a:ext cx="3357586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46434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7591" y="3500438"/>
            <a:ext cx="5026409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143504" y="214290"/>
            <a:ext cx="35719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 balanced diet containing the basic food types – proteins, minerals, fats, carbohydrates, vitamins and fluids – is </a:t>
            </a:r>
            <a:r>
              <a:rPr lang="en-US" sz="2400" b="1" dirty="0" err="1" smtClean="0"/>
              <a:t>essentail</a:t>
            </a:r>
            <a:r>
              <a:rPr lang="en-US" sz="2400" b="1" dirty="0" smtClean="0"/>
              <a:t> for </a:t>
            </a:r>
            <a:r>
              <a:rPr lang="en-US" sz="2400" b="1" dirty="0" err="1" smtClean="0"/>
              <a:t>satisfactori</a:t>
            </a:r>
            <a:r>
              <a:rPr lang="en-US" sz="2400" b="1" dirty="0" smtClean="0"/>
              <a:t> growth development, and health.</a:t>
            </a:r>
            <a:endParaRPr lang="ru-RU" sz="24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39368"/>
            <a:ext cx="4686310" cy="331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43182"/>
            <a:ext cx="45005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500570"/>
            <a:ext cx="457200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528638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86350" y="0"/>
            <a:ext cx="40576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285984" y="2786058"/>
            <a:ext cx="4370107" cy="15696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end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-56213"/>
            <a:ext cx="8786842" cy="6914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8005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928934"/>
            <a:ext cx="7715304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Many of the   vegetables we eat are the  seed vessels of plants </a:t>
            </a:r>
            <a:endParaRPr lang="ru-RU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3857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We need  vegetables if we are to have a balanced diet and good health.</a:t>
            </a:r>
            <a:endParaRPr lang="ru-RU" sz="2800" i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924" y="502389"/>
            <a:ext cx="6923076" cy="635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143108" cy="50167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diet based on rise, or root vegetables is likely to lead to some degree of protein deficiency </a:t>
            </a:r>
            <a:r>
              <a:rPr lang="en-US" sz="3200" dirty="0" smtClean="0"/>
              <a:t>   </a:t>
            </a:r>
            <a:endParaRPr lang="ru-RU" sz="3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44"/>
            <a:ext cx="6096000" cy="4067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571604" y="357166"/>
            <a:ext cx="6019041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Milk help  grow our  bone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4189" y="0"/>
            <a:ext cx="64698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2643174" cy="67403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A balanced diet is one consisting of small amount of meat, fish, eggs, dairy products, fruit and vegetables, grins, nuts, and seeds.</a:t>
            </a:r>
            <a:endParaRPr lang="ru-RU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</TotalTime>
  <Words>131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рем</cp:lastModifiedBy>
  <cp:revision>253</cp:revision>
  <dcterms:modified xsi:type="dcterms:W3CDTF">2015-02-21T13:36:04Z</dcterms:modified>
</cp:coreProperties>
</file>