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6F5"/>
    <a:srgbClr val="EEE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7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086E-44FC-418C-A903-34AAF783043E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E175-FA42-4FCB-A406-4A5C685AE8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405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086E-44FC-418C-A903-34AAF783043E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E175-FA42-4FCB-A406-4A5C685AE8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398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086E-44FC-418C-A903-34AAF783043E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E175-FA42-4FCB-A406-4A5C685AE8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297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086E-44FC-418C-A903-34AAF783043E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E175-FA42-4FCB-A406-4A5C685AE8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7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086E-44FC-418C-A903-34AAF783043E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E175-FA42-4FCB-A406-4A5C685AE8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105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086E-44FC-418C-A903-34AAF783043E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E175-FA42-4FCB-A406-4A5C685AE8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416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086E-44FC-418C-A903-34AAF783043E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E175-FA42-4FCB-A406-4A5C685AE8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581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086E-44FC-418C-A903-34AAF783043E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E175-FA42-4FCB-A406-4A5C685AE8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422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086E-44FC-418C-A903-34AAF783043E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E175-FA42-4FCB-A406-4A5C685AE8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452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086E-44FC-418C-A903-34AAF783043E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E175-FA42-4FCB-A406-4A5C685AE8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2612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086E-44FC-418C-A903-34AAF783043E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E175-FA42-4FCB-A406-4A5C685AE8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402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F086E-44FC-418C-A903-34AAF783043E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4E175-FA42-4FCB-A406-4A5C685AE8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943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r="-270" b="18028"/>
          <a:stretch/>
        </p:blipFill>
        <p:spPr>
          <a:xfrm>
            <a:off x="0" y="-4814"/>
            <a:ext cx="12216713" cy="6862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17" b="95516" l="0" r="99875">
                        <a14:foregroundMark x1="125" y1="95516" x2="4141" y2="67489"/>
                        <a14:foregroundMark x1="1882" y1="82063" x2="4517" y2="68161"/>
                        <a14:foregroundMark x1="4517" y1="68161" x2="9787" y2="66368"/>
                        <a14:foregroundMark x1="9536" y1="66143" x2="18695" y2="29372"/>
                        <a14:foregroundMark x1="18821" y1="29821" x2="79423" y2="9641"/>
                        <a14:foregroundMark x1="79172" y1="9641" x2="95734" y2="11659"/>
                        <a14:foregroundMark x1="94605" y1="11883" x2="99875" y2="66592"/>
                      </a14:backgroundRemoval>
                    </a14:imgEffect>
                    <a14:imgEffect>
                      <a14:saturation sat="54000"/>
                    </a14:imgEffect>
                    <a14:imgEffect>
                      <a14:brightnessContrast bright="96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75" y="3840480"/>
            <a:ext cx="4661285" cy="2608448"/>
          </a:xfrm>
          <a:prstGeom prst="rect">
            <a:avLst/>
          </a:prstGeom>
          <a:noFill/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6" name="c15e0cead917b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226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7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857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98571" y="0"/>
            <a:ext cx="7293429" cy="685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 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Arctic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Monkeys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— британская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инди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-рок-группа, сформированная в 2002 году в Хай Грин, пригороде Шеффилда. В настоящий момент состоит из вокалиста и гитариста Алекса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Тёрнера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, гитариста Джейми Кука, барабанщика Мэтта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Хелдерса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и бас-гитариста Ника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О’Мэлли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, сменившего ранее игравшего в группе Энди Николсона, который покинул группу в 2006 году, вскоре после выхода дебютного альбома.</a:t>
            </a:r>
          </a:p>
          <a:p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  Первая пластинка группы, </a:t>
            </a:r>
            <a:r>
              <a:rPr lang="en-US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Whatever People Say I Am, That’s What I’m Not</a:t>
            </a:r>
            <a:r>
              <a:rPr lang="uk-UA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(2006),</a:t>
            </a:r>
            <a:r>
              <a:rPr lang="en-US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стала самым быстро продаваемым дебютным альбомом в истории Великобритании. Ансамбль завоевал пять наград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Brit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Awards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: дважды став лучшей группой и трижды — за лучший альбом года. Два раза квартет номинировался на премию «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Грэмми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». В 2006 году коллектив стал обладателем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Mercury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Prize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— премии, присуждаемой за лучший альбом Великобритании и Ирландии, также был номинирован на этот приз в 2007 и 2013 годах. Также, в это время группа была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хедлайнером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фестиваля «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Гластонбери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».</a:t>
            </a:r>
          </a:p>
          <a:p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  Такой успех, учитывая скептическое отношение членов группы к музыкальной индустрии и их нежелание заключать контракт с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мейджор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-лейблом, во многом объясняется активным распространением их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демозаписей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фанатами через Интернет.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Arctic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Monkeys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стали одной из первых групп, добившихся крупного успеха без поддержки традиционных СМИ, таких как радио и телевидение, продемонстрировав таким образом эффективность подобного способа продвижения новой музыки. В настоящее время группа издаёт записи на независимом лейбле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Domino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57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Records</a:t>
            </a:r>
            <a:r>
              <a:rPr lang="ru-RU" sz="157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.</a:t>
            </a:r>
            <a:endParaRPr lang="uk-UA" sz="1570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16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6" y="251916"/>
            <a:ext cx="3148237" cy="1761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645" y="2013665"/>
            <a:ext cx="3313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выпустили пять альбомов:</a:t>
            </a:r>
            <a:endParaRPr lang="uk-UA" sz="1600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10" y="677419"/>
            <a:ext cx="2672492" cy="26724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51" y="677419"/>
            <a:ext cx="2672492" cy="26724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69" y="3764805"/>
            <a:ext cx="2672492" cy="26724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10" y="3795583"/>
            <a:ext cx="2672492" cy="26724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51" y="3795583"/>
            <a:ext cx="2672492" cy="26724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42110" y="227217"/>
            <a:ext cx="2672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Book Antiqua" panose="02040602050305030304" pitchFamily="18" charset="0"/>
                <a:ea typeface="Gungsuh" panose="02030600000101010101" pitchFamily="18" charset="-127"/>
              </a:rPr>
              <a:t>Whatever People Say I Am, That’s What I’m Not (2006)</a:t>
            </a:r>
            <a:endParaRPr lang="uk-UA" sz="1400" b="1" dirty="0">
              <a:latin typeface="Book Antiqua" panose="02040602050305030304" pitchFamily="18" charset="0"/>
              <a:ea typeface="Gungsuh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31551" y="227217"/>
            <a:ext cx="2672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Book Antiqua" panose="02040602050305030304" pitchFamily="18" charset="0"/>
              </a:rPr>
              <a:t>Favourite</a:t>
            </a:r>
            <a:r>
              <a:rPr lang="en-US" sz="1400" b="1" dirty="0" smtClean="0">
                <a:latin typeface="Book Antiqua" panose="02040602050305030304" pitchFamily="18" charset="0"/>
              </a:rPr>
              <a:t> Worst Nightmare (2007)</a:t>
            </a:r>
            <a:endParaRPr lang="uk-UA" sz="1400" b="1" dirty="0">
              <a:latin typeface="Book Antiqua" panose="020406020503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2668" y="3401552"/>
            <a:ext cx="267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1400" b="1" dirty="0" smtClean="0">
                <a:latin typeface="Book Antiqua" panose="02040602050305030304" pitchFamily="18" charset="0"/>
              </a:rPr>
              <a:t>Humbug (2009)</a:t>
            </a:r>
            <a:endParaRPr lang="uk-UA" sz="1400" b="1" dirty="0">
              <a:latin typeface="Book Antiqua" panose="020406020503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1854" y="3432330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1400" b="1" dirty="0" smtClean="0">
                <a:latin typeface="Book Antiqua" panose="02040602050305030304" pitchFamily="18" charset="0"/>
              </a:rPr>
              <a:t>Suck It and See (2011) </a:t>
            </a:r>
            <a:endParaRPr lang="uk-UA" sz="1400" b="1" dirty="0"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59484" y="3487806"/>
            <a:ext cx="1016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Book Antiqua" panose="02040602050305030304" pitchFamily="18" charset="0"/>
              </a:rPr>
              <a:t>AM (2013)</a:t>
            </a:r>
            <a:endParaRPr lang="uk-UA" sz="1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9667" y="0"/>
            <a:ext cx="6392332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Ранние годы</a:t>
            </a:r>
          </a:p>
          <a:p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  Группа появилась на свет в 2002 году в местечке Хай Грин, пригороде английского города Шеффилда. Началось всё с того, что двое соседей-приятелей — Алекс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Тёрнер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и Джейми Кук — одновременно попросили своих родителей подарить им на Рождество по какому-нибудь музыкальному инструменту. Оба получили по электрогитаре и, самостоятельно освоив азы игры, решили создать группу. В её состав также вошли школьные приятели: Энди Николсон и Мэтт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Хелдерс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. Николсон уже играл на басу, и поэтому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Хелдерсу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пришлось занять позицию ударника. Только в мае 2006 года стало известно, что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Тёрнер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не был первым вокалистом группы, до него эту позицию занимал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Глен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Джонс, один из учеников школы, в которой учились парни. Сам Джонс в интервью сказал, что покинул группу, так как не видел смысла продолжать играть.</a:t>
            </a:r>
          </a:p>
          <a:p>
            <a:r>
              <a:rPr lang="ru-RU" sz="1600" dirty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 Группа сразу же взяла себе название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Arctic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Monkeys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. Несмотря на то, что позже коллектив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напридумывал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массу смешных историй о том, откуда взялось это словосочетание (вплоть до того, что такое имя носила группа, в которой когда-то играл отец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Хелдерса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), автором был гитарист Джейми Кук, который, как оказалось, с самого детства мечтал играть в группе с таким названием.</a:t>
            </a:r>
            <a:endParaRPr lang="uk-UA" sz="1600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r="18721"/>
          <a:stretch/>
        </p:blipFill>
        <p:spPr>
          <a:xfrm>
            <a:off x="0" y="0"/>
            <a:ext cx="577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267" y="0"/>
            <a:ext cx="5458691" cy="700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Первый контракт</a:t>
            </a:r>
          </a:p>
          <a:p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  Первые репетиции группа проводила в 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Yellow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Arch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Studios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, расположенном в 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Нипсэнде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, пригороде Шеффилда. Дебютный концерт прошёл 13 июня 2003 года, в клубе «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The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Grapes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» центрального района Шеффилда. После нескольких выступлений в 2003 году коллектив приступил к производству 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демозаписей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. 17 песен, которые впоследствии вошли в 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демоальбом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Beneath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the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Boardwalk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, были записаны на компакт-диски и бесплатно раздавались на выступлениях ансамбля. Поскольку количество дисков было ограничено, поклонники начали копировать эти песни и передавать их друг другу, а также выложили их в Интернет. Быстрое распространение привело к тому, что эти 17 композиций стали считать первым альбомом группы. Музыканты не возражали: «В конце концов, мы сами раздавали эти диски совершенно бесплатно. И потом, так концерты получались лучше, потому что люди уже знали наши песни и могли подпевать». Впоследствии музыканты признавались, что они даже не знали, как выкладывать музыку в Интернет. В интервью журналу «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Prefix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» на вопрос о популярности странички группы в </a:t>
            </a:r>
            <a:r>
              <a:rPr lang="ru-RU" sz="15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Myspace</a:t>
            </a:r>
            <a:r>
              <a:rPr lang="ru-RU" sz="15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музыканты ответили, что до самого интервью они сами не знали о существовании такой страницы.</a:t>
            </a:r>
          </a:p>
          <a:p>
            <a:endParaRPr lang="ru-RU" sz="1100" dirty="0" smtClean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r="24762"/>
          <a:stretch/>
        </p:blipFill>
        <p:spPr>
          <a:xfrm>
            <a:off x="5458691" y="0"/>
            <a:ext cx="6733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231" y="4765119"/>
            <a:ext cx="1142153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Музыкальный стиль и влияние</a:t>
            </a:r>
          </a:p>
          <a:p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  Музыка группы, как известно, попадает в жанр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инди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-рока, хотя музыкальный стиль менялся с каждым новым альбомом, что является одной из ключевых особенностей группы. Это усложняет возможность определить к какому именно точному стилю относятся композиции коллектива. Пожалуй, ключевой частью всей музыки </a:t>
            </a:r>
            <a:r>
              <a:rPr lang="en-US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Arctic Monkeys 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является вокал: сложные и часто быстро проговариваемые тексты песен, исполненные с сильным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шеффилдским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акцентом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фронтмена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группы Алексом </a:t>
            </a:r>
            <a:r>
              <a:rPr lang="ru-RU" sz="16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Тёрнером</a:t>
            </a:r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.</a:t>
            </a:r>
          </a:p>
          <a:p>
            <a:r>
              <a:rPr lang="ru-RU" sz="16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46" y="228601"/>
            <a:ext cx="8484905" cy="401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1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1297"/>
          <a:stretch/>
        </p:blipFill>
        <p:spPr>
          <a:xfrm>
            <a:off x="0" y="0"/>
            <a:ext cx="12192000" cy="6871063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6903279" y="4662674"/>
            <a:ext cx="5375921" cy="2864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79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757</Words>
  <Application>Microsoft Office PowerPoint</Application>
  <PresentationFormat>Широкоэкранный</PresentationFormat>
  <Paragraphs>17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Gungsuh</vt:lpstr>
      <vt:lpstr>Arial</vt:lpstr>
      <vt:lpstr>Book Antiqua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2014-12-02T13:23:57Z</dcterms:created>
  <dcterms:modified xsi:type="dcterms:W3CDTF">2014-12-02T16:48:03Z</dcterms:modified>
</cp:coreProperties>
</file>