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4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5" r:id="rId13"/>
    <p:sldId id="286" r:id="rId14"/>
    <p:sldId id="287" r:id="rId15"/>
    <p:sldId id="291" r:id="rId16"/>
    <p:sldId id="292" r:id="rId17"/>
    <p:sldId id="293" r:id="rId18"/>
    <p:sldId id="295" r:id="rId19"/>
    <p:sldId id="296" r:id="rId20"/>
    <p:sldId id="294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Арабо-мусульманская архитектура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000096" y="2234138"/>
            <a:ext cx="6259972" cy="740664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Подготовили Ершова Катерина и Литвиненко  Ирина</a:t>
            </a:r>
          </a:p>
          <a:p>
            <a:r>
              <a:rPr lang="ru-RU" sz="1800" dirty="0" smtClean="0"/>
              <a:t> </a:t>
            </a:r>
            <a:r>
              <a:rPr lang="ru-RU" sz="1800" dirty="0" smtClean="0"/>
              <a:t>ученицы 42 группы</a:t>
            </a:r>
            <a:endParaRPr lang="ru-RU" sz="1800" dirty="0"/>
          </a:p>
        </p:txBody>
      </p:sp>
      <p:pic>
        <p:nvPicPr>
          <p:cNvPr id="6" name="Picture 2" descr="http://s001.radikal.ru/i196/1107/45/aa174ad61f3a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1094" t="13507" r="11094"/>
          <a:stretch>
            <a:fillRect/>
          </a:stretch>
        </p:blipFill>
        <p:spPr bwMode="auto">
          <a:xfrm rot="19182816">
            <a:off x="2864701" y="1501632"/>
            <a:ext cx="8940678" cy="585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Архитектурные элементы, </a:t>
            </a:r>
            <a:r>
              <a:rPr lang="ru-RU" sz="3100" dirty="0" smtClean="0"/>
              <a:t>характерные для исламского стиля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628800"/>
            <a:ext cx="38884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Большие купола.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Использование симметрии.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Раковины и фонтаны для ритуального умывания.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Большие дворы, соединённые с большим молитвенным залом.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Использование ярких цветов.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Отточенные арки и арки в виде подковы.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5006" name="Picture 14" descr="File:Selimiye Mosque, D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3456384" cy="262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008" name="Picture 16" descr="http://cheriecity.co.uk/wp-content/uploads/2011/11/islamic-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933056"/>
            <a:ext cx="352839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 числу основных, наиболее значительных мечетей относятся: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146" name="Picture 2" descr="Каир, Египет. Туры в Каир из Ростова-на-Дону, отдых, цены. Путевки в Каир - Южное туристическое бю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226194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Большая мечеть Дамаска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8674" name="Picture 2" descr="umayyad mosque, damascus, sy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6453741" cy="4840306"/>
          </a:xfrm>
          <a:prstGeom prst="rect">
            <a:avLst/>
          </a:prstGeom>
          <a:noFill/>
        </p:spPr>
      </p:pic>
      <p:pic>
        <p:nvPicPr>
          <p:cNvPr id="28676" name="Picture 4" descr="Петр Ушанов - Дамаск - Мне исполнилось 25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92896"/>
            <a:ext cx="571500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Аль-Асхар</a:t>
            </a:r>
            <a:endParaRPr lang="ru-RU" dirty="0"/>
          </a:p>
        </p:txBody>
      </p:sp>
      <p:pic>
        <p:nvPicPr>
          <p:cNvPr id="30722" name="Picture 2" descr="http://www.irfanturizm.com/images/Galeri/misir/buyuk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Ибн-Тулун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9698" name="Picture 2" descr="Ibn Tulun Mosque wallpapers Travel wallpapers and Tour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505700" cy="5000625"/>
          </a:xfrm>
          <a:prstGeom prst="rect">
            <a:avLst/>
          </a:prstGeom>
          <a:noFill/>
        </p:spPr>
      </p:pic>
      <p:pic>
        <p:nvPicPr>
          <p:cNvPr id="29700" name="Picture 4" descr="Ibn Tulun Vectors, Photos and PSD files Free 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6588224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Шах-и-Зинда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6866" name="Picture 2" descr="emil2012 - таджикские постройки в самаркан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69260"/>
            <a:ext cx="7272808" cy="5440060"/>
          </a:xfrm>
          <a:prstGeom prst="rect">
            <a:avLst/>
          </a:prstGeom>
          <a:noFill/>
        </p:spPr>
      </p:pic>
      <p:pic>
        <p:nvPicPr>
          <p:cNvPr id="36868" name="Picture 4" descr="Мемориальный комплекс &quot;Шахи-Зинда&quot; (Shah-i-Zinda) - город Самарканд, Узбекистан - фото, опис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92896"/>
            <a:ext cx="6191250" cy="412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Мечеть Скалы в Иерусалиме</a:t>
            </a:r>
            <a:endParaRPr lang="ru-RU" b="1" dirty="0"/>
          </a:p>
        </p:txBody>
      </p:sp>
      <p:pic>
        <p:nvPicPr>
          <p:cNvPr id="35842" name="Picture 2" descr="Иерусалим: мечеть Куббат ас-Сах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620000" cy="5076826"/>
          </a:xfrm>
          <a:prstGeom prst="rect">
            <a:avLst/>
          </a:prstGeom>
          <a:noFill/>
        </p:spPr>
      </p:pic>
      <p:pic>
        <p:nvPicPr>
          <p:cNvPr id="35844" name="Picture 4" descr="Купол Скалы Хороший отд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Голуба́я</a:t>
            </a:r>
            <a:r>
              <a:rPr lang="ru-RU" b="1" dirty="0" smtClean="0"/>
              <a:t> </a:t>
            </a:r>
            <a:r>
              <a:rPr lang="ru-RU" b="1" dirty="0" err="1" smtClean="0"/>
              <a:t>мече́ть</a:t>
            </a:r>
            <a:r>
              <a:rPr lang="ru-RU" dirty="0" smtClean="0"/>
              <a:t> или </a:t>
            </a:r>
            <a:r>
              <a:rPr lang="ru-RU" b="1" dirty="0" err="1" smtClean="0"/>
              <a:t>Мече́ть</a:t>
            </a:r>
            <a:r>
              <a:rPr lang="ru-RU" b="1" dirty="0" smtClean="0"/>
              <a:t> </a:t>
            </a:r>
            <a:r>
              <a:rPr lang="ru-RU" b="1" dirty="0" err="1" smtClean="0"/>
              <a:t>Султанахме́т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4818" name="Picture 2" descr="Достопримечательности Стамбула ТУРИЗМ И ОТД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620000" cy="5086350"/>
          </a:xfrm>
          <a:prstGeom prst="rect">
            <a:avLst/>
          </a:prstGeom>
          <a:noFill/>
        </p:spPr>
      </p:pic>
      <p:pic>
        <p:nvPicPr>
          <p:cNvPr id="34820" name="Picture 4" descr="metaloleg: Стамбул, часть V: Имперские мечети - Шехзаде, Сулеймание, Голубая Мечеть и Лале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775" y="1772816"/>
            <a:ext cx="7365625" cy="4905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Мечеть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омейядов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дамаске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1986" name="Picture 2" descr="Мечеть Омейя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4314825" cy="5753101"/>
          </a:xfrm>
          <a:prstGeom prst="rect">
            <a:avLst/>
          </a:prstGeom>
          <a:noFill/>
        </p:spPr>
      </p:pic>
      <p:pic>
        <p:nvPicPr>
          <p:cNvPr id="41988" name="Picture 4" descr="Мечеть Омейядов, 4. Фотографии Мечеть Омейядов в Дамаске . Сирия, Дама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7143750" cy="536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Мечеть </a:t>
            </a:r>
            <a:r>
              <a:rPr lang="ru-RU" dirty="0" err="1" smtClean="0"/>
              <a:t>аль-азхар</a:t>
            </a:r>
            <a:r>
              <a:rPr lang="ru-RU" dirty="0" smtClean="0"/>
              <a:t> в </a:t>
            </a:r>
            <a:r>
              <a:rPr lang="ru-RU" dirty="0" err="1" smtClean="0"/>
              <a:t>каире</a:t>
            </a:r>
            <a:endParaRPr lang="ru-RU" dirty="0"/>
          </a:p>
        </p:txBody>
      </p:sp>
      <p:pic>
        <p:nvPicPr>
          <p:cNvPr id="40962" name="Picture 2" descr="Исламский университет аль азхар - мечеть в каи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846554" cy="4792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Арабо-мусульманская архитектура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Арабо-мусульманская архитектура является сочетанием различных архитектурных стилей, которые развились из ислама, как социального, культурного, религиозного и политического явления. </a:t>
            </a:r>
            <a:endParaRPr lang="ru-RU" sz="2400" b="1" dirty="0"/>
          </a:p>
        </p:txBody>
      </p:sp>
      <p:pic>
        <p:nvPicPr>
          <p:cNvPr id="76806" name="Picture 6" descr="File:Sultan Ahmed Mosque, Istamb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7128792" cy="371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Медресе </a:t>
            </a:r>
            <a:r>
              <a:rPr lang="ru-RU" dirty="0" err="1" smtClean="0"/>
              <a:t>шардар</a:t>
            </a:r>
            <a:endParaRPr lang="ru-RU" dirty="0"/>
          </a:p>
        </p:txBody>
      </p:sp>
      <p:pic>
        <p:nvPicPr>
          <p:cNvPr id="33794" name="Picture 2" descr="Фотография Медресе Шер Дор из раздела город 2115142 - фото.сайт - Photosight.ru"/>
          <p:cNvPicPr>
            <a:picLocks noChangeAspect="1" noChangeArrowheads="1"/>
          </p:cNvPicPr>
          <p:nvPr/>
        </p:nvPicPr>
        <p:blipFill>
          <a:blip r:embed="rId2" cstate="print"/>
          <a:srcRect l="2893" t="4247" r="2608" b="3732"/>
          <a:stretch>
            <a:fillRect/>
          </a:stretch>
        </p:blipFill>
        <p:spPr bwMode="auto">
          <a:xfrm>
            <a:off x="755576" y="1196752"/>
            <a:ext cx="7416824" cy="4919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Мавзолей Тадж-Махал в </a:t>
            </a:r>
            <a:r>
              <a:rPr lang="ru-RU" dirty="0" err="1" smtClean="0"/>
              <a:t>Агре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Download Wallpaper Mausoleum Taj Mahal (PSP Wallpapers (480 x 272)). Desktop wallpapers and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773888" cy="5830416"/>
          </a:xfrm>
          <a:prstGeom prst="rect">
            <a:avLst/>
          </a:prstGeom>
          <a:noFill/>
        </p:spPr>
      </p:pic>
      <p:pic>
        <p:nvPicPr>
          <p:cNvPr id="3076" name="Picture 4" descr="Top 10 Interesting Taj Mahal Facts - The Wastetime Post"/>
          <p:cNvPicPr>
            <a:picLocks noChangeAspect="1" noChangeArrowheads="1"/>
          </p:cNvPicPr>
          <p:nvPr/>
        </p:nvPicPr>
        <p:blipFill>
          <a:blip r:embed="rId3" cstate="print"/>
          <a:srcRect b="9501"/>
          <a:stretch>
            <a:fillRect/>
          </a:stretch>
        </p:blipFill>
        <p:spPr bwMode="auto">
          <a:xfrm>
            <a:off x="395536" y="1916832"/>
            <a:ext cx="8300864" cy="2877158"/>
          </a:xfrm>
          <a:prstGeom prst="rect">
            <a:avLst/>
          </a:prstGeom>
          <a:noFill/>
        </p:spPr>
      </p:pic>
      <p:pic>
        <p:nvPicPr>
          <p:cNvPr id="3078" name="Picture 6" descr="Кубики - 3D графика - Обои для рабочего стола - Загрузка изображ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24744"/>
            <a:ext cx="7269832" cy="5452374"/>
          </a:xfrm>
          <a:prstGeom prst="rect">
            <a:avLst/>
          </a:prstGeom>
          <a:noFill/>
        </p:spPr>
      </p:pic>
      <p:pic>
        <p:nvPicPr>
          <p:cNvPr id="3080" name="Picture 8" descr="EVGENIA FILIPPOVA: Taj-Mahal или Любовь Шах-Джахана к Мумтаз-Маха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56792"/>
            <a:ext cx="6642703" cy="4392488"/>
          </a:xfrm>
          <a:prstGeom prst="rect">
            <a:avLst/>
          </a:prstGeom>
          <a:noFill/>
        </p:spPr>
      </p:pic>
      <p:pic>
        <p:nvPicPr>
          <p:cNvPr id="3082" name="Picture 10" descr="Форт Джунагар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988840"/>
            <a:ext cx="7019764" cy="4679843"/>
          </a:xfrm>
          <a:prstGeom prst="rect">
            <a:avLst/>
          </a:prstGeom>
          <a:noFill/>
        </p:spPr>
      </p:pic>
      <p:pic>
        <p:nvPicPr>
          <p:cNvPr id="3084" name="Picture 12" descr="Hidden Facts About Taj Mahal - Tejo Mahalayaa Hindu Shiva Temp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060848"/>
            <a:ext cx="6508229" cy="46321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hypuEfRXlI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15212" b="1521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994574" y="1907870"/>
            <a:ext cx="5486400" cy="1243249"/>
          </a:xfrm>
        </p:spPr>
        <p:txBody>
          <a:bodyPr/>
          <a:lstStyle/>
          <a:p>
            <a:r>
              <a:rPr lang="ru-RU" sz="3600" dirty="0" smtClean="0"/>
              <a:t>Спасибо за внимание, товарищи.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Архитектурный стиль появился на Ближнем Востоке в VII веке и развился в период средневековья.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636912"/>
            <a:ext cx="802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Первая мечеть была построена после переселение пророка Мухаммеда из  Мекки в Медину.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933056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Затем мечети стали открываться в тех городах, которые были завоёваны мусульманами.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0872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Мечеть </a:t>
            </a:r>
            <a:r>
              <a:rPr lang="ar-AE" b="1" dirty="0" smtClean="0"/>
              <a:t>‎‎‎ — </a:t>
            </a:r>
            <a:r>
              <a:rPr lang="ru-RU" b="1" dirty="0" smtClean="0"/>
              <a:t>мусульманское богослужебное сооружение.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84784"/>
            <a:ext cx="7596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Средние века мечеть так же выполняла и социальные функции: в ней происходило обучение студентов, собрание жителей, давался приют </a:t>
            </a:r>
            <a:r>
              <a:rPr lang="ru-RU" b="1" dirty="0" smtClean="0"/>
              <a:t>странникам.</a:t>
            </a:r>
            <a:endParaRPr lang="ru-RU" b="1" dirty="0"/>
          </a:p>
        </p:txBody>
      </p:sp>
      <p:pic>
        <p:nvPicPr>
          <p:cNvPr id="13314" name="Picture 2" descr="Открытки на kards.qip.ru - Открытки с тегом мечеть - Новый год по Хидж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2636912"/>
            <a:ext cx="5280685" cy="39564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SA/EAA/DAGA '99 - Acoustical Problems in Mosqu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77238" cy="37089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Арабский тип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861048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Древнейший тип мечети, распространился с Исламом из Аравии. Арабская мечеть представляет собой прямоугольный или квадратный двор, по периметру обнесённый аркадой или галереей, с примыкающим ко двору молитвенным залом.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Функциональное разделение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квартальные мечети </a:t>
            </a:r>
            <a:r>
              <a:rPr lang="ru-RU" b="1" dirty="0" smtClean="0"/>
              <a:t>— мечети, </a:t>
            </a:r>
            <a:r>
              <a:rPr lang="ru-RU" b="1" dirty="0" smtClean="0"/>
              <a:t>предназначенные </a:t>
            </a:r>
            <a:r>
              <a:rPr lang="ru-RU" b="1" dirty="0" smtClean="0"/>
              <a:t>для ежедневной молитвы, также являются местом собраний жителей квартала.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21297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джума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- мечети</a:t>
            </a:r>
            <a:r>
              <a:rPr lang="ru-RU" b="1" dirty="0" smtClean="0"/>
              <a:t> — соборные мечети, предназначены для пятничной молитвы, располагались в городах</a:t>
            </a:r>
            <a:endParaRPr lang="ru-RU" b="1" dirty="0"/>
          </a:p>
        </p:txBody>
      </p:sp>
      <p:pic>
        <p:nvPicPr>
          <p:cNvPr id="11270" name="Picture 6" descr="Ак-мечеть Хива Увидеть Узбекистан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44" y="911149"/>
            <a:ext cx="6697284" cy="4462067"/>
          </a:xfrm>
          <a:prstGeom prst="rect">
            <a:avLst/>
          </a:prstGeom>
          <a:noFill/>
        </p:spPr>
      </p:pic>
      <p:pic>
        <p:nvPicPr>
          <p:cNvPr id="11268" name="Picture 4" descr="Бродячая Камера - Узбекистан - Ташке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30" y="2204864"/>
            <a:ext cx="6389186" cy="42424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Функциональное разделение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4427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намазгох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b="1" dirty="0" smtClean="0"/>
              <a:t>— крупная открытая загородная мечеть, предназначенная для богослужения в важнейшие мусульманские праздники Курбан-байрам и Ураза-байрам.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645024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мечети при мавзолеях праведников, при медресе, </a:t>
            </a:r>
            <a:r>
              <a:rPr lang="ru-RU" b="1" dirty="0" err="1" smtClean="0"/>
              <a:t>ханаках</a:t>
            </a:r>
            <a:r>
              <a:rPr lang="ru-RU" b="1" dirty="0" smtClean="0"/>
              <a:t> и пр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Ташкент &quot; Samarkand Airways Golden Tra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096000" cy="3933826"/>
          </a:xfrm>
          <a:prstGeom prst="rect">
            <a:avLst/>
          </a:prstGeom>
          <a:noFill/>
        </p:spPr>
      </p:pic>
      <p:pic>
        <p:nvPicPr>
          <p:cNvPr id="10244" name="Picture 4" descr="То место где родился я... VeniVidi.ru"/>
          <p:cNvPicPr>
            <a:picLocks noChangeAspect="1" noChangeArrowheads="1"/>
          </p:cNvPicPr>
          <p:nvPr/>
        </p:nvPicPr>
        <p:blipFill>
          <a:blip r:embed="rId3" cstate="print"/>
          <a:srcRect l="2160" t="3163" r="2801" b="3524"/>
          <a:stretch>
            <a:fillRect/>
          </a:stretch>
        </p:blipFill>
        <p:spPr bwMode="auto">
          <a:xfrm>
            <a:off x="2339752" y="2348880"/>
            <a:ext cx="6336704" cy="4248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42048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архитектурные стили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26" name="Picture 6" descr="http://www.letsart.ru/sites/default/files/imagecache/image-inside/music/6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904656" cy="442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1124744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Архитектурное исполнение мечети может быть весьма различным, но существуют два обязательных элемента: </a:t>
            </a:r>
            <a:r>
              <a:rPr lang="ru-RU" b="1" dirty="0" err="1" smtClean="0"/>
              <a:t>михраб</a:t>
            </a:r>
            <a:r>
              <a:rPr lang="ru-RU" b="1" dirty="0" smtClean="0"/>
              <a:t> (направление на Мекку) и минарет (высокая башня, находящаяся рядом с мечетью).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Общественные здания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81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Для исламского мира также являются характерными: караван-сараи (придорожные гостиницы), крытые рынки, </a:t>
            </a:r>
            <a:r>
              <a:rPr lang="ru-RU" b="1" dirty="0" err="1" smtClean="0"/>
              <a:t>хаммам</a:t>
            </a:r>
            <a:r>
              <a:rPr lang="ru-RU" b="1" dirty="0" smtClean="0"/>
              <a:t> (общественные бани) и другие архитектурные сооружения</a:t>
            </a:r>
            <a:endParaRPr lang="ru-RU" b="1" dirty="0"/>
          </a:p>
        </p:txBody>
      </p:sp>
      <p:pic>
        <p:nvPicPr>
          <p:cNvPr id="8194" name="Picture 2" descr="Фотография Караван-сарай в Шеки. из раздела архитектура и интерьер 2813389 - фото.сайт - Photosight.ru"/>
          <p:cNvPicPr>
            <a:picLocks noChangeAspect="1" noChangeArrowheads="1"/>
          </p:cNvPicPr>
          <p:nvPr/>
        </p:nvPicPr>
        <p:blipFill>
          <a:blip r:embed="rId2" cstate="print"/>
          <a:srcRect l="1065" t="1416" r="976" b="13642"/>
          <a:stretch>
            <a:fillRect/>
          </a:stretch>
        </p:blipFill>
        <p:spPr bwMode="auto">
          <a:xfrm>
            <a:off x="467544" y="1628800"/>
            <a:ext cx="6624736" cy="4320480"/>
          </a:xfrm>
          <a:prstGeom prst="rect">
            <a:avLst/>
          </a:prstGeom>
          <a:noFill/>
        </p:spPr>
      </p:pic>
      <p:pic>
        <p:nvPicPr>
          <p:cNvPr id="8196" name="Picture 4" descr="Бенгази - Энциклопедия &quot;Вокруг свет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5905500" cy="4286250"/>
          </a:xfrm>
          <a:prstGeom prst="rect">
            <a:avLst/>
          </a:prstGeom>
          <a:noFill/>
        </p:spPr>
      </p:pic>
      <p:pic>
        <p:nvPicPr>
          <p:cNvPr id="8198" name="Picture 6" descr="Хамам (хаммам) в Саратов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121</TotalTime>
  <Words>303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</vt:lpstr>
      <vt:lpstr>Арабо-мусульманская архитектура</vt:lpstr>
      <vt:lpstr>Арабо-мусульманская архитектура</vt:lpstr>
      <vt:lpstr>История</vt:lpstr>
      <vt:lpstr>Слайд 4</vt:lpstr>
      <vt:lpstr>Арабский тип </vt:lpstr>
      <vt:lpstr>Функциональное разделение </vt:lpstr>
      <vt:lpstr>Функциональное разделение </vt:lpstr>
      <vt:lpstr>Основные архитектурные стили </vt:lpstr>
      <vt:lpstr>Общественные здания </vt:lpstr>
      <vt:lpstr>Архитектурные элементы, характерные для исламского стиля </vt:lpstr>
      <vt:lpstr>К числу основных, наиболее значительных мечетей относятся: </vt:lpstr>
      <vt:lpstr>Большая мечеть Дамаска </vt:lpstr>
      <vt:lpstr>Аль-Асхар</vt:lpstr>
      <vt:lpstr>Ибн-Тулун </vt:lpstr>
      <vt:lpstr>Шах-и-Зинда </vt:lpstr>
      <vt:lpstr>Мечеть Скалы в Иерусалиме</vt:lpstr>
      <vt:lpstr>Голуба́я мече́ть или Мече́ть Султанахме́т </vt:lpstr>
      <vt:lpstr>Мечеть омейядов в дамаске</vt:lpstr>
      <vt:lpstr>Мечеть аль-азхар в каире</vt:lpstr>
      <vt:lpstr>Медресе шардар</vt:lpstr>
      <vt:lpstr>Мавзолей Тадж-Махал в Агре </vt:lpstr>
      <vt:lpstr>Спасибо за внимание, товарищи.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Арабо-мусульманская архитектура</dc:title>
  <dc:creator>админг</dc:creator>
  <cp:lastModifiedBy>админг</cp:lastModifiedBy>
  <cp:revision>15</cp:revision>
  <dcterms:created xsi:type="dcterms:W3CDTF">2015-01-22T17:51:43Z</dcterms:created>
  <dcterms:modified xsi:type="dcterms:W3CDTF">2015-01-22T19:53:00Z</dcterms:modified>
</cp:coreProperties>
</file>