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8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26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9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256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7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1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3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3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0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99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2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8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7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7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accent6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64000"/>
                    </a14:imgEffect>
                    <a14:imgEffect>
                      <a14:colorTemperature colorTemp="4700"/>
                    </a14:imgEffect>
                    <a14:imgEffect>
                      <a14:saturation sat="288000"/>
                    </a14:imgEffect>
                    <a14:imgEffect>
                      <a14:brightnessContrast bright="19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39676-125C-40EE-A89F-D64461E24D30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34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Архітектура бароко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Підготували </a:t>
            </a:r>
            <a:r>
              <a:rPr lang="uk-UA" dirty="0" err="1" smtClean="0"/>
              <a:t>Грабенко</a:t>
            </a:r>
            <a:r>
              <a:rPr lang="uk-UA" dirty="0" smtClean="0"/>
              <a:t> Анастасія та </a:t>
            </a:r>
            <a:r>
              <a:rPr lang="uk-UA" dirty="0" err="1" smtClean="0"/>
              <a:t>Єремчеко</a:t>
            </a:r>
            <a:r>
              <a:rPr lang="uk-UA" dirty="0" smtClean="0"/>
              <a:t>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0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Архітектура </a:t>
            </a:r>
            <a:r>
              <a:rPr lang="ru-RU" dirty="0" err="1"/>
              <a:t>бароко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u="sng" dirty="0" smtClean="0"/>
              <a:t>Архітектура бароко </a:t>
            </a:r>
            <a:r>
              <a:rPr lang="uk-UA" dirty="0" smtClean="0"/>
              <a:t>– період в розвитку архітектури країн Західної Європи і Америки (особливо в Центральній та Південній), що почався в кінці 16 століття і завершився в кінці 18-го. </a:t>
            </a:r>
          </a:p>
          <a:p>
            <a:r>
              <a:rPr lang="uk-UA" b="1" dirty="0" smtClean="0"/>
              <a:t>Характерні риси</a:t>
            </a:r>
          </a:p>
          <a:p>
            <a:pPr marL="0" indent="0">
              <a:buNone/>
            </a:pPr>
            <a:r>
              <a:rPr lang="uk-UA" dirty="0" smtClean="0"/>
              <a:t>  1. Гра світла і тіні</a:t>
            </a:r>
          </a:p>
          <a:p>
            <a:pPr marL="0" indent="0">
              <a:buNone/>
            </a:pPr>
            <a:r>
              <a:rPr lang="uk-UA" dirty="0" smtClean="0"/>
              <a:t>  2. Ускладненість планів</a:t>
            </a:r>
          </a:p>
          <a:p>
            <a:pPr marL="0" indent="0">
              <a:buNone/>
            </a:pPr>
            <a:r>
              <a:rPr lang="uk-UA" dirty="0" smtClean="0"/>
              <a:t>  3. Ясності класичних форм протиставляється витонченість у формоутворенні</a:t>
            </a:r>
          </a:p>
          <a:p>
            <a:pPr marL="0" indent="0">
              <a:buNone/>
            </a:pPr>
            <a:r>
              <a:rPr lang="uk-UA" dirty="0" smtClean="0"/>
              <a:t>  4. Пишність, контрасти матеріалів і фактур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194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675" y="1754343"/>
            <a:ext cx="5400468" cy="4050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91" t="1184" r="914" b="2723"/>
          <a:stretch/>
        </p:blipFill>
        <p:spPr>
          <a:xfrm>
            <a:off x="7411034" y="1572767"/>
            <a:ext cx="3600490" cy="4413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1391651" y="5986271"/>
            <a:ext cx="481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Собор Святого Петра у Римі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4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Англії</a:t>
            </a:r>
            <a:r>
              <a:rPr lang="ru-RU" dirty="0"/>
              <a:t> та </a:t>
            </a:r>
            <a:r>
              <a:rPr lang="ru-RU" dirty="0" err="1"/>
              <a:t>Франції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36" y="2083220"/>
            <a:ext cx="5291932" cy="3690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548036" y="5852160"/>
            <a:ext cx="421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Беленхеймський</a:t>
            </a:r>
            <a:r>
              <a:rPr lang="uk-UA" dirty="0" smtClean="0"/>
              <a:t> палац, Англія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490" y="2530978"/>
            <a:ext cx="5381999" cy="3690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6414490" y="2083220"/>
            <a:ext cx="315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Собор Святого Павла, Англія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44" y="1837067"/>
            <a:ext cx="5439759" cy="3538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077" y="2635465"/>
            <a:ext cx="5445030" cy="3617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3598436" y="5597610"/>
            <a:ext cx="511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Палац у </a:t>
            </a:r>
            <a:r>
              <a:rPr lang="ru-RU" dirty="0" err="1"/>
              <a:t>Вюрцбурзі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3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Австрії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22" y="2560320"/>
            <a:ext cx="5304125" cy="397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1765233"/>
            <a:ext cx="3194304" cy="4773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4493523" y="2078652"/>
            <a:ext cx="260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обор у </a:t>
            </a:r>
            <a:r>
              <a:rPr lang="ru-RU" dirty="0" err="1" smtClean="0"/>
              <a:t>Зальцбурзі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Праги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518" y="1826192"/>
            <a:ext cx="5017956" cy="3733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1643" y="1826192"/>
            <a:ext cx="5630413" cy="4221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715518" y="5677900"/>
            <a:ext cx="501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Валдштейнський</a:t>
            </a:r>
            <a:r>
              <a:rPr lang="ru-RU" dirty="0" smtClean="0"/>
              <a:t> палац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1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150" y="2455271"/>
            <a:ext cx="614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i="1" cap="none" spc="0" dirty="0" err="1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Дякуємо</a:t>
            </a:r>
            <a:r>
              <a:rPr lang="ru-RU" sz="5400" b="1" i="1" cap="none" spc="0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за </a:t>
            </a:r>
            <a:r>
              <a:rPr lang="ru-RU" sz="5400" b="1" i="1" cap="none" spc="0" dirty="0" err="1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увагу</a:t>
            </a:r>
            <a:r>
              <a:rPr lang="ru-RU" sz="5400" b="1" i="1" cap="none" spc="0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  <a:endParaRPr lang="ru-RU" sz="5400" b="1" i="1" cap="none" spc="0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0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Другая 3">
      <a:dk1>
        <a:sysClr val="windowText" lastClr="000000"/>
      </a:dk1>
      <a:lt1>
        <a:srgbClr val="3F3F3F"/>
      </a:lt1>
      <a:dk2>
        <a:srgbClr val="D4CAD6"/>
      </a:dk2>
      <a:lt2>
        <a:srgbClr val="EAE5EB"/>
      </a:lt2>
      <a:accent1>
        <a:srgbClr val="E398E1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86</TotalTime>
  <Words>112</Words>
  <Application>Microsoft Office PowerPoint</Application>
  <PresentationFormat>Широкоэкранный</PresentationFormat>
  <Paragraphs>21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Bookman Old Style</vt:lpstr>
      <vt:lpstr>Rockwell</vt:lpstr>
      <vt:lpstr>Damask</vt:lpstr>
      <vt:lpstr>Архітектура бароко</vt:lpstr>
      <vt:lpstr>Архітектура бароко </vt:lpstr>
      <vt:lpstr>Бароко Італії</vt:lpstr>
      <vt:lpstr>Бароко Англії та Франції</vt:lpstr>
      <vt:lpstr>Бароко Німеччини</vt:lpstr>
      <vt:lpstr>Бароко Австрії</vt:lpstr>
      <vt:lpstr>Бароко Праги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 бароко</dc:title>
  <dc:creator>Anna</dc:creator>
  <cp:lastModifiedBy>Anna</cp:lastModifiedBy>
  <cp:revision>10</cp:revision>
  <dcterms:created xsi:type="dcterms:W3CDTF">2014-09-16T19:00:19Z</dcterms:created>
  <dcterms:modified xsi:type="dcterms:W3CDTF">2014-09-16T20:26:40Z</dcterms:modified>
</cp:coreProperties>
</file>