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7" autoAdjust="0"/>
    <p:restoredTop sz="94660"/>
  </p:normalViewPr>
  <p:slideViewPr>
    <p:cSldViewPr>
      <p:cViewPr>
        <p:scale>
          <a:sx n="60" d="100"/>
          <a:sy n="60" d="100"/>
        </p:scale>
        <p:origin x="-618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ransition spd="slow">
    <p:wipe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5400" i="1" dirty="0" smtClean="0"/>
              <a:t>Кіномистецтво</a:t>
            </a:r>
            <a:endParaRPr lang="ru-RU" sz="48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3848" y="4221088"/>
            <a:ext cx="5832648" cy="1680592"/>
          </a:xfrm>
        </p:spPr>
        <p:txBody>
          <a:bodyPr>
            <a:normAutofit/>
          </a:bodyPr>
          <a:lstStyle/>
          <a:p>
            <a:r>
              <a:rPr lang="uk-UA" dirty="0" smtClean="0"/>
              <a:t>Виконали</a:t>
            </a:r>
            <a:r>
              <a:rPr lang="en-US" dirty="0" smtClean="0"/>
              <a:t>:</a:t>
            </a:r>
            <a:r>
              <a:rPr lang="uk-UA" dirty="0" smtClean="0"/>
              <a:t> учениці </a:t>
            </a:r>
            <a:r>
              <a:rPr lang="uk-UA" sz="3200" dirty="0" smtClean="0"/>
              <a:t>11</a:t>
            </a:r>
            <a:r>
              <a:rPr lang="uk-UA" dirty="0" smtClean="0"/>
              <a:t>-В класу </a:t>
            </a:r>
          </a:p>
          <a:p>
            <a:r>
              <a:rPr lang="uk-UA" dirty="0" smtClean="0"/>
              <a:t>Фецай</a:t>
            </a:r>
            <a:r>
              <a:rPr lang="uk-UA" dirty="0" smtClean="0"/>
              <a:t> Ангеліна, Гладкова Владислава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96578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128527" y="620688"/>
            <a:ext cx="7992888" cy="59046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err="1"/>
              <a:t>Кіно</a:t>
            </a:r>
            <a:r>
              <a:rPr lang="ru-RU" sz="2800" dirty="0"/>
              <a:t> , </a:t>
            </a:r>
            <a:r>
              <a:rPr lang="ru-RU" sz="2800" dirty="0" err="1"/>
              <a:t>наймолодший</a:t>
            </a:r>
            <a:r>
              <a:rPr lang="ru-RU" sz="2800" dirty="0"/>
              <a:t> вид </a:t>
            </a:r>
            <a:r>
              <a:rPr lang="ru-RU" sz="2800" dirty="0" err="1"/>
              <a:t>мистецтва</a:t>
            </a:r>
            <a:r>
              <a:rPr lang="ru-RU" sz="2800" dirty="0"/>
              <a:t> , є і </a:t>
            </a:r>
            <a:r>
              <a:rPr lang="ru-RU" sz="2800" dirty="0" err="1"/>
              <a:t>найпопулярнішим</a:t>
            </a:r>
            <a:r>
              <a:rPr lang="ru-RU" sz="2800" dirty="0"/>
              <a:t> з </a:t>
            </a:r>
            <a:r>
              <a:rPr lang="ru-RU" sz="2800" dirty="0" err="1"/>
              <a:t>мистецтв</a:t>
            </a:r>
            <a:r>
              <a:rPr lang="ru-RU" sz="2800" dirty="0"/>
              <a:t>. </a:t>
            </a:r>
            <a:endParaRPr lang="en-US" sz="2800" dirty="0"/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ru-RU" sz="2800" dirty="0" err="1" smtClean="0"/>
              <a:t>Воно</a:t>
            </a:r>
            <a:r>
              <a:rPr lang="ru-RU" sz="2800" dirty="0" smtClean="0"/>
              <a:t> </a:t>
            </a:r>
            <a:r>
              <a:rPr lang="ru-RU" sz="2800" dirty="0" err="1"/>
              <a:t>впливає</a:t>
            </a:r>
            <a:r>
              <a:rPr lang="ru-RU" sz="2800" dirty="0"/>
              <a:t> на </a:t>
            </a:r>
            <a:r>
              <a:rPr lang="ru-RU" sz="2800" dirty="0" err="1"/>
              <a:t>душі</a:t>
            </a:r>
            <a:r>
              <a:rPr lang="ru-RU" sz="2800" dirty="0"/>
              <a:t> і </a:t>
            </a:r>
            <a:r>
              <a:rPr lang="ru-RU" sz="2800" dirty="0" err="1"/>
              <a:t>розум</a:t>
            </a:r>
            <a:r>
              <a:rPr lang="ru-RU" sz="2800" dirty="0"/>
              <a:t> людей </a:t>
            </a:r>
            <a:r>
              <a:rPr lang="ru-RU" sz="2800" dirty="0" smtClean="0"/>
              <a:t>,</a:t>
            </a:r>
          </a:p>
          <a:p>
            <a:pPr marL="0" indent="0" algn="ctr">
              <a:buNone/>
            </a:pPr>
            <a:r>
              <a:rPr lang="ru-RU" sz="2800" dirty="0" smtClean="0"/>
              <a:t> </a:t>
            </a:r>
            <a:r>
              <a:rPr lang="ru-RU" sz="2800" dirty="0"/>
              <a:t>до </a:t>
            </a:r>
            <a:r>
              <a:rPr lang="ru-RU" sz="2800" dirty="0" err="1"/>
              <a:t>нього</a:t>
            </a:r>
            <a:r>
              <a:rPr lang="ru-RU" sz="2800" dirty="0"/>
              <a:t> </a:t>
            </a:r>
            <a:r>
              <a:rPr lang="ru-RU" sz="2800" dirty="0" err="1"/>
              <a:t>прикута</a:t>
            </a:r>
            <a:r>
              <a:rPr lang="ru-RU" sz="2800" dirty="0"/>
              <a:t> </a:t>
            </a:r>
            <a:r>
              <a:rPr lang="ru-RU" sz="2800" dirty="0" err="1"/>
              <a:t>увага</a:t>
            </a:r>
            <a:r>
              <a:rPr lang="ru-RU" sz="2800" dirty="0"/>
              <a:t> </a:t>
            </a:r>
            <a:r>
              <a:rPr lang="ru-RU" sz="2800" dirty="0" err="1"/>
              <a:t>соціологів</a:t>
            </a:r>
            <a:r>
              <a:rPr lang="ru-RU" sz="2800" dirty="0"/>
              <a:t> , </a:t>
            </a:r>
            <a:r>
              <a:rPr lang="ru-RU" sz="2800" dirty="0" err="1"/>
              <a:t>мистецтвознавців</a:t>
            </a:r>
            <a:r>
              <a:rPr lang="ru-RU" sz="2800" dirty="0"/>
              <a:t> , </a:t>
            </a:r>
            <a:r>
              <a:rPr lang="ru-RU" sz="2800" dirty="0" err="1"/>
              <a:t>теоретиків</a:t>
            </a:r>
            <a:r>
              <a:rPr lang="ru-RU" sz="2800" dirty="0"/>
              <a:t> </a:t>
            </a:r>
            <a:r>
              <a:rPr lang="ru-RU" sz="2800" dirty="0" err="1"/>
              <a:t>культури</a:t>
            </a:r>
            <a:r>
              <a:rPr lang="ru-RU" sz="2800" dirty="0"/>
              <a:t> </a:t>
            </a:r>
            <a:r>
              <a:rPr lang="ru-RU" sz="2800" dirty="0" smtClean="0"/>
              <a:t>–</a:t>
            </a:r>
          </a:p>
          <a:p>
            <a:pPr marL="0" indent="0" algn="ctr">
              <a:buNone/>
            </a:pPr>
            <a:r>
              <a:rPr lang="ru-RU" sz="2800" dirty="0" smtClean="0"/>
              <a:t> </a:t>
            </a:r>
            <a:r>
              <a:rPr lang="ru-RU" sz="2800" dirty="0" err="1"/>
              <a:t>всіх</a:t>
            </a:r>
            <a:r>
              <a:rPr lang="ru-RU" sz="2800" dirty="0"/>
              <a:t> , кого </a:t>
            </a:r>
            <a:r>
              <a:rPr lang="ru-RU" sz="2800" dirty="0" err="1"/>
              <a:t>цікавлять</a:t>
            </a:r>
            <a:r>
              <a:rPr lang="ru-RU" sz="2800" dirty="0"/>
              <a:t> </a:t>
            </a:r>
            <a:r>
              <a:rPr lang="ru-RU" sz="2800" dirty="0" err="1"/>
              <a:t>проблеми</a:t>
            </a:r>
            <a:r>
              <a:rPr lang="ru-RU" sz="2800" dirty="0"/>
              <a:t> </a:t>
            </a:r>
            <a:r>
              <a:rPr lang="ru-RU" sz="2800" dirty="0" err="1"/>
              <a:t>художньої</a:t>
            </a:r>
            <a:r>
              <a:rPr lang="ru-RU" sz="2800" dirty="0"/>
              <a:t> </a:t>
            </a:r>
            <a:r>
              <a:rPr lang="ru-RU" sz="2800" dirty="0" err="1"/>
              <a:t>творчості</a:t>
            </a:r>
            <a:r>
              <a:rPr lang="ru-RU" sz="2800" dirty="0"/>
              <a:t> і </a:t>
            </a:r>
            <a:r>
              <a:rPr lang="ru-RU" sz="2800" dirty="0" err="1"/>
              <a:t>сприйняття</a:t>
            </a:r>
            <a:r>
              <a:rPr lang="ru-RU" sz="2800" dirty="0"/>
              <a:t> , </a:t>
            </a:r>
            <a:r>
              <a:rPr lang="ru-RU" sz="2800" dirty="0" err="1"/>
              <a:t>засобів</a:t>
            </a:r>
            <a:r>
              <a:rPr lang="ru-RU" sz="2800" dirty="0"/>
              <a:t> </a:t>
            </a:r>
            <a:r>
              <a:rPr lang="ru-RU" sz="2800" dirty="0" err="1"/>
              <a:t>масової</a:t>
            </a:r>
            <a:r>
              <a:rPr lang="ru-RU" sz="2800" dirty="0"/>
              <a:t> </a:t>
            </a:r>
            <a:r>
              <a:rPr lang="ru-RU" sz="2800" dirty="0" err="1" smtClean="0"/>
              <a:t>інформації</a:t>
            </a:r>
            <a:r>
              <a:rPr lang="ru-RU" sz="2800" dirty="0" smtClean="0"/>
              <a:t>.</a:t>
            </a:r>
            <a:endParaRPr lang="ru-RU" sz="2800" dirty="0"/>
          </a:p>
          <a:p>
            <a:pPr marL="0" indent="0" algn="ctr">
              <a:buNone/>
            </a:pPr>
            <a:r>
              <a:rPr lang="ru-RU" sz="2400" dirty="0" smtClean="0"/>
              <a:t> 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3780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40672"/>
            <a:ext cx="7771626" cy="4464496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ru-RU" sz="2800" dirty="0" err="1"/>
              <a:t>З'явившись</a:t>
            </a:r>
            <a:r>
              <a:rPr lang="ru-RU" sz="2800" dirty="0"/>
              <a:t> </a:t>
            </a:r>
            <a:r>
              <a:rPr lang="ru-RU" sz="2800" dirty="0" err="1"/>
              <a:t>наприкінці</a:t>
            </a:r>
            <a:r>
              <a:rPr lang="ru-RU" sz="2800" dirty="0"/>
              <a:t> </a:t>
            </a:r>
            <a:r>
              <a:rPr lang="en-US" sz="2800" dirty="0"/>
              <a:t>XIX </a:t>
            </a:r>
            <a:r>
              <a:rPr lang="ru-RU" sz="2800" dirty="0" err="1"/>
              <a:t>століття</a:t>
            </a:r>
            <a:r>
              <a:rPr lang="ru-RU" sz="2800" dirty="0"/>
              <a:t> у </a:t>
            </a:r>
            <a:r>
              <a:rPr lang="ru-RU" sz="2800" dirty="0" err="1"/>
              <a:t>Франції</a:t>
            </a:r>
            <a:r>
              <a:rPr lang="ru-RU" sz="2800" dirty="0"/>
              <a:t> , </a:t>
            </a:r>
            <a:r>
              <a:rPr lang="ru-RU" sz="2800" dirty="0" err="1"/>
              <a:t>кіно</a:t>
            </a:r>
            <a:r>
              <a:rPr lang="ru-RU" sz="2800" dirty="0"/>
              <a:t> </a:t>
            </a:r>
            <a:r>
              <a:rPr lang="ru-RU" sz="2800" dirty="0" err="1"/>
              <a:t>надзвичайно</a:t>
            </a:r>
            <a:r>
              <a:rPr lang="ru-RU" sz="2800" dirty="0"/>
              <a:t> </a:t>
            </a:r>
            <a:r>
              <a:rPr lang="ru-RU" sz="2800" dirty="0" err="1"/>
              <a:t>швидко</a:t>
            </a:r>
            <a:r>
              <a:rPr lang="ru-RU" sz="2800" dirty="0"/>
              <a:t> </a:t>
            </a:r>
            <a:r>
              <a:rPr lang="ru-RU" sz="2800" dirty="0"/>
              <a:t> </a:t>
            </a:r>
            <a:r>
              <a:rPr lang="ru-RU" sz="2800" dirty="0" err="1" smtClean="0"/>
              <a:t>поширилось</a:t>
            </a:r>
            <a:r>
              <a:rPr lang="ru-RU" sz="2800" dirty="0" smtClean="0"/>
              <a:t> </a:t>
            </a:r>
            <a:r>
              <a:rPr lang="ru-RU" sz="2800" dirty="0" smtClean="0"/>
              <a:t>по </a:t>
            </a:r>
            <a:r>
              <a:rPr lang="ru-RU" sz="2800" dirty="0" err="1"/>
              <a:t>всьому</a:t>
            </a:r>
            <a:r>
              <a:rPr lang="ru-RU" sz="2800" dirty="0"/>
              <a:t> </a:t>
            </a:r>
            <a:r>
              <a:rPr lang="ru-RU" sz="2800" dirty="0" err="1"/>
              <a:t>світу</a:t>
            </a:r>
            <a:r>
              <a:rPr lang="ru-RU" sz="2800" dirty="0"/>
              <a:t> , </a:t>
            </a:r>
            <a:r>
              <a:rPr lang="ru-RU" sz="2800" dirty="0" err="1"/>
              <a:t>сформувавши</a:t>
            </a:r>
            <a:r>
              <a:rPr lang="ru-RU" sz="2800" dirty="0"/>
              <a:t> </a:t>
            </a:r>
            <a:r>
              <a:rPr lang="ru-RU" sz="2800" dirty="0" err="1"/>
              <a:t>безліч</a:t>
            </a:r>
            <a:r>
              <a:rPr lang="ru-RU" sz="2800" dirty="0"/>
              <a:t> </a:t>
            </a:r>
            <a:r>
              <a:rPr lang="ru-RU" sz="2800" dirty="0" err="1"/>
              <a:t>жанрів</a:t>
            </a:r>
            <a:r>
              <a:rPr lang="ru-RU" sz="2800" dirty="0"/>
              <a:t>, </a:t>
            </a:r>
            <a:r>
              <a:rPr lang="ru-RU" sz="2800" dirty="0" err="1"/>
              <a:t>вбираючи</a:t>
            </a:r>
            <a:r>
              <a:rPr lang="ru-RU" sz="2800" dirty="0"/>
              <a:t> в себе </a:t>
            </a:r>
            <a:r>
              <a:rPr lang="ru-RU" sz="2800" dirty="0" err="1"/>
              <a:t>особливості</a:t>
            </a:r>
            <a:r>
              <a:rPr lang="ru-RU" sz="2800" dirty="0"/>
              <a:t> </a:t>
            </a:r>
            <a:r>
              <a:rPr lang="ru-RU" sz="2800" dirty="0" err="1"/>
              <a:t>національних</a:t>
            </a:r>
            <a:r>
              <a:rPr lang="ru-RU" sz="2800" dirty="0"/>
              <a:t> культур і </a:t>
            </a:r>
            <a:r>
              <a:rPr lang="ru-RU" sz="2800" dirty="0" err="1"/>
              <a:t>відкриваючи</a:t>
            </a:r>
            <a:r>
              <a:rPr lang="ru-RU" sz="2800" dirty="0"/>
              <a:t> </a:t>
            </a:r>
            <a:r>
              <a:rPr lang="ru-RU" sz="2800" dirty="0" err="1"/>
              <a:t>їх</a:t>
            </a:r>
            <a:r>
              <a:rPr lang="ru-RU" sz="2800" dirty="0"/>
              <a:t> </a:t>
            </a:r>
            <a:r>
              <a:rPr lang="ru-RU" sz="2800" dirty="0" err="1" smtClean="0"/>
              <a:t>світові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935257"/>
            <a:ext cx="4776192" cy="370751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25460373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124744"/>
            <a:ext cx="7570088" cy="5184576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ru-RU" sz="2800" dirty="0"/>
              <a:t>Так , </a:t>
            </a:r>
            <a:r>
              <a:rPr lang="ru-RU" sz="2800" dirty="0" err="1"/>
              <a:t>італійська</a:t>
            </a:r>
            <a:r>
              <a:rPr lang="ru-RU" sz="2800" dirty="0"/>
              <a:t> </a:t>
            </a:r>
            <a:r>
              <a:rPr lang="ru-RU" sz="2800" dirty="0" err="1"/>
              <a:t>кінематографія</a:t>
            </a:r>
            <a:r>
              <a:rPr lang="ru-RU" sz="2800" dirty="0"/>
              <a:t> </a:t>
            </a:r>
            <a:r>
              <a:rPr lang="ru-RU" sz="2800" dirty="0" err="1"/>
              <a:t>прославилася</a:t>
            </a:r>
            <a:r>
              <a:rPr lang="ru-RU" sz="2800" dirty="0"/>
              <a:t> </a:t>
            </a:r>
            <a:r>
              <a:rPr lang="ru-RU" sz="2800" dirty="0" err="1"/>
              <a:t>завдяки</a:t>
            </a:r>
            <a:r>
              <a:rPr lang="ru-RU" sz="2800" dirty="0"/>
              <a:t> </a:t>
            </a:r>
            <a:r>
              <a:rPr lang="ru-RU" sz="2800" dirty="0" smtClean="0"/>
              <a:t>висок</a:t>
            </a:r>
            <a:r>
              <a:rPr lang="uk-UA" sz="2800" dirty="0" err="1" smtClean="0"/>
              <a:t>ій</a:t>
            </a:r>
            <a:r>
              <a:rPr lang="ru-RU" sz="2800" dirty="0" smtClean="0"/>
              <a:t> </a:t>
            </a:r>
            <a:r>
              <a:rPr lang="ru-RU" sz="2800" dirty="0" err="1" smtClean="0"/>
              <a:t>творчості</a:t>
            </a:r>
            <a:r>
              <a:rPr lang="ru-RU" sz="2800" dirty="0" smtClean="0"/>
              <a:t> </a:t>
            </a:r>
            <a:r>
              <a:rPr lang="ru-RU" sz="2800" dirty="0"/>
              <a:t>таких </a:t>
            </a:r>
            <a:r>
              <a:rPr lang="ru-RU" sz="2800" dirty="0" err="1"/>
              <a:t>режисерів</a:t>
            </a:r>
            <a:r>
              <a:rPr lang="ru-RU" sz="2800" dirty="0"/>
              <a:t> як </a:t>
            </a:r>
            <a:r>
              <a:rPr lang="ru-RU" sz="2800" dirty="0" err="1"/>
              <a:t>П'єр</a:t>
            </a:r>
            <a:r>
              <a:rPr lang="ru-RU" sz="2800" dirty="0"/>
              <a:t> Паоло </a:t>
            </a:r>
            <a:r>
              <a:rPr lang="ru-RU" sz="2800" dirty="0" err="1"/>
              <a:t>Пазоліні</a:t>
            </a:r>
            <a:r>
              <a:rPr lang="ru-RU" sz="2800" dirty="0"/>
              <a:t> , </a:t>
            </a:r>
            <a:r>
              <a:rPr lang="ru-RU" sz="2800" dirty="0" err="1"/>
              <a:t>Федеріко</a:t>
            </a:r>
            <a:r>
              <a:rPr lang="ru-RU" sz="2800" dirty="0"/>
              <a:t> </a:t>
            </a:r>
            <a:r>
              <a:rPr lang="ru-RU" sz="2800" dirty="0" err="1"/>
              <a:t>Фелліні</a:t>
            </a:r>
            <a:r>
              <a:rPr lang="ru-RU" sz="2800" dirty="0"/>
              <a:t> , Бернардо </a:t>
            </a:r>
            <a:r>
              <a:rPr lang="ru-RU" sz="2800" dirty="0" err="1"/>
              <a:t>Бертолуччі</a:t>
            </a:r>
            <a:r>
              <a:rPr lang="ru-RU" sz="2800" dirty="0"/>
              <a:t> , </a:t>
            </a:r>
            <a:r>
              <a:rPr lang="ru-RU" sz="2800" dirty="0" err="1"/>
              <a:t>Лукіно</a:t>
            </a:r>
            <a:r>
              <a:rPr lang="ru-RU" sz="2800" dirty="0"/>
              <a:t> </a:t>
            </a:r>
            <a:r>
              <a:rPr lang="ru-RU" sz="2800" dirty="0" err="1"/>
              <a:t>Вісконті</a:t>
            </a:r>
            <a:r>
              <a:rPr lang="ru-RU" sz="2800" dirty="0"/>
              <a:t> , </a:t>
            </a:r>
            <a:r>
              <a:rPr lang="ru-RU" sz="2800" dirty="0" err="1"/>
              <a:t>Мікеланджело</a:t>
            </a:r>
            <a:r>
              <a:rPr lang="ru-RU" sz="2800" dirty="0"/>
              <a:t> </a:t>
            </a:r>
            <a:r>
              <a:rPr lang="ru-RU" sz="2800" dirty="0" err="1"/>
              <a:t>Антоніо</a:t>
            </a:r>
            <a:r>
              <a:rPr lang="ru-RU" sz="2800" dirty="0"/>
              <a:t>. </a:t>
            </a:r>
            <a:endParaRPr lang="ru-RU" sz="2800" dirty="0" smtClean="0"/>
          </a:p>
          <a:p>
            <a:pPr marL="82296" indent="0" algn="ctr">
              <a:buNone/>
            </a:pPr>
            <a:endParaRPr lang="ru-RU" sz="2800" dirty="0"/>
          </a:p>
          <a:p>
            <a:pPr marL="82296" indent="0" algn="ctr">
              <a:buNone/>
            </a:pPr>
            <a:r>
              <a:rPr lang="ru-RU" sz="2800" dirty="0" err="1" smtClean="0"/>
              <a:t>Фільми</a:t>
            </a:r>
            <a:r>
              <a:rPr lang="ru-RU" sz="2800" dirty="0" smtClean="0"/>
              <a:t> </a:t>
            </a:r>
            <a:r>
              <a:rPr lang="ru-RU" sz="2800" dirty="0" err="1"/>
              <a:t>цих</a:t>
            </a:r>
            <a:r>
              <a:rPr lang="ru-RU" sz="2800" dirty="0"/>
              <a:t> </a:t>
            </a:r>
            <a:r>
              <a:rPr lang="ru-RU" sz="2800" dirty="0" err="1"/>
              <a:t>режисерів</a:t>
            </a:r>
            <a:r>
              <a:rPr lang="ru-RU" sz="2800" dirty="0"/>
              <a:t> , </a:t>
            </a:r>
            <a:r>
              <a:rPr lang="ru-RU" sz="2800" dirty="0" err="1"/>
              <a:t>повні</a:t>
            </a:r>
            <a:r>
              <a:rPr lang="ru-RU" sz="2800" dirty="0"/>
              <a:t> метафор , </a:t>
            </a:r>
            <a:r>
              <a:rPr lang="ru-RU" sz="2800" dirty="0" err="1"/>
              <a:t>містики</a:t>
            </a:r>
            <a:r>
              <a:rPr lang="ru-RU" sz="2800" dirty="0"/>
              <a:t> , </a:t>
            </a:r>
            <a:r>
              <a:rPr lang="ru-RU" sz="2800" dirty="0" err="1"/>
              <a:t>абстракцій</a:t>
            </a:r>
            <a:r>
              <a:rPr lang="ru-RU" sz="2800" dirty="0"/>
              <a:t> , </a:t>
            </a:r>
            <a:r>
              <a:rPr lang="ru-RU" sz="2800" dirty="0" err="1"/>
              <a:t>назавжди</a:t>
            </a:r>
            <a:r>
              <a:rPr lang="ru-RU" sz="2800" dirty="0"/>
              <a:t> </a:t>
            </a:r>
            <a:r>
              <a:rPr lang="ru-RU" sz="2800" dirty="0" err="1"/>
              <a:t>увійшли</a:t>
            </a:r>
            <a:r>
              <a:rPr lang="ru-RU" sz="2800" dirty="0"/>
              <a:t> в </a:t>
            </a:r>
            <a:r>
              <a:rPr lang="ru-RU" sz="2800" dirty="0" err="1"/>
              <a:t>золотий</a:t>
            </a:r>
            <a:r>
              <a:rPr lang="ru-RU" sz="2800" dirty="0"/>
              <a:t> фонд </a:t>
            </a:r>
            <a:r>
              <a:rPr lang="ru-RU" sz="2800" dirty="0" err="1"/>
              <a:t>світової</a:t>
            </a:r>
            <a:r>
              <a:rPr lang="ru-RU" sz="2800" dirty="0"/>
              <a:t> </a:t>
            </a:r>
            <a:r>
              <a:rPr lang="ru-RU" sz="2800" dirty="0" err="1"/>
              <a:t>кінематографії</a:t>
            </a:r>
            <a:r>
              <a:rPr lang="ru-RU" sz="2800" dirty="0"/>
              <a:t> і стали </a:t>
            </a:r>
            <a:r>
              <a:rPr lang="ru-RU" sz="2800" dirty="0" err="1"/>
              <a:t>джерелом</a:t>
            </a:r>
            <a:r>
              <a:rPr lang="ru-RU" sz="2800" dirty="0"/>
              <a:t> </a:t>
            </a:r>
            <a:r>
              <a:rPr lang="ru-RU" sz="2800" dirty="0" err="1"/>
              <a:t>натхнення</a:t>
            </a:r>
            <a:r>
              <a:rPr lang="ru-RU" sz="2800" dirty="0"/>
              <a:t> для </a:t>
            </a:r>
            <a:r>
              <a:rPr lang="ru-RU" sz="2800" dirty="0" err="1"/>
              <a:t>нових</a:t>
            </a:r>
            <a:r>
              <a:rPr lang="ru-RU" sz="2800" dirty="0"/>
              <a:t> </a:t>
            </a:r>
            <a:r>
              <a:rPr lang="ru-RU" sz="2800" dirty="0" err="1"/>
              <a:t>поколінь</a:t>
            </a:r>
            <a:r>
              <a:rPr lang="ru-RU" sz="2800" dirty="0"/>
              <a:t> </a:t>
            </a:r>
            <a:r>
              <a:rPr lang="ru-RU" sz="2800" dirty="0" err="1"/>
              <a:t>режисерів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644563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16632"/>
            <a:ext cx="7632848" cy="2952328"/>
          </a:xfrm>
        </p:spPr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ru-RU" dirty="0" smtClean="0"/>
              <a:t>  </a:t>
            </a:r>
            <a:r>
              <a:rPr lang="ru-RU" sz="2800" dirty="0" smtClean="0"/>
              <a:t>Знаковою </a:t>
            </a:r>
            <a:r>
              <a:rPr lang="ru-RU" sz="2800" dirty="0" err="1"/>
              <a:t>фігурою</a:t>
            </a:r>
            <a:r>
              <a:rPr lang="ru-RU" sz="2800" dirty="0"/>
              <a:t> </a:t>
            </a:r>
            <a:r>
              <a:rPr lang="ru-RU" sz="2800" dirty="0" err="1"/>
              <a:t>скандинавської</a:t>
            </a:r>
            <a:r>
              <a:rPr lang="ru-RU" sz="2800" dirty="0"/>
              <a:t> </a:t>
            </a:r>
            <a:r>
              <a:rPr lang="ru-RU" sz="2800" dirty="0" err="1"/>
              <a:t>кінематографії</a:t>
            </a:r>
            <a:r>
              <a:rPr lang="ru-RU" sz="2800" dirty="0"/>
              <a:t> є </a:t>
            </a:r>
            <a:r>
              <a:rPr lang="ru-RU" sz="2800" dirty="0" err="1"/>
              <a:t>Інгмар</a:t>
            </a:r>
            <a:r>
              <a:rPr lang="ru-RU" sz="2800" dirty="0"/>
              <a:t> Бергман . </a:t>
            </a:r>
            <a:endParaRPr lang="ru-RU" sz="2800" dirty="0" smtClean="0"/>
          </a:p>
          <a:p>
            <a:pPr marL="82296" indent="0">
              <a:buNone/>
            </a:pPr>
            <a:endParaRPr lang="ru-RU" sz="2800" dirty="0" smtClean="0"/>
          </a:p>
          <a:p>
            <a:pPr marL="82296" indent="0">
              <a:buNone/>
            </a:pPr>
            <a:r>
              <a:rPr lang="ru-RU" sz="2800" dirty="0" smtClean="0"/>
              <a:t>У </a:t>
            </a:r>
            <a:r>
              <a:rPr lang="ru-RU" sz="2800" dirty="0" err="1"/>
              <a:t>своїх</a:t>
            </a:r>
            <a:r>
              <a:rPr lang="ru-RU" sz="2800" dirty="0"/>
              <a:t> часом </a:t>
            </a:r>
            <a:r>
              <a:rPr lang="ru-RU" sz="2800" dirty="0" err="1"/>
              <a:t>дуже</a:t>
            </a:r>
            <a:r>
              <a:rPr lang="ru-RU" sz="2800" dirty="0"/>
              <a:t> </a:t>
            </a:r>
            <a:r>
              <a:rPr lang="ru-RU" sz="2800" dirty="0" err="1"/>
              <a:t>складних</a:t>
            </a:r>
            <a:r>
              <a:rPr lang="ru-RU" sz="2800" dirty="0"/>
              <a:t> </a:t>
            </a:r>
            <a:r>
              <a:rPr lang="ru-RU" sz="2800" dirty="0" err="1"/>
              <a:t>філософських</a:t>
            </a:r>
            <a:r>
              <a:rPr lang="ru-RU" sz="2800" dirty="0"/>
              <a:t> </a:t>
            </a:r>
            <a:r>
              <a:rPr lang="ru-RU" sz="2800" dirty="0" err="1"/>
              <a:t>фільмах</a:t>
            </a:r>
            <a:r>
              <a:rPr lang="ru-RU" sz="2800" dirty="0"/>
              <a:t> режиссер ставить перед </a:t>
            </a:r>
            <a:r>
              <a:rPr lang="ru-RU" sz="2800" dirty="0" err="1"/>
              <a:t>глядачем</a:t>
            </a:r>
            <a:r>
              <a:rPr lang="ru-RU" sz="2800" dirty="0"/>
              <a:t> </a:t>
            </a:r>
            <a:r>
              <a:rPr lang="ru-RU" sz="2800" dirty="0" err="1"/>
              <a:t>моральні</a:t>
            </a:r>
            <a:r>
              <a:rPr lang="ru-RU" sz="2800" dirty="0"/>
              <a:t> та </a:t>
            </a:r>
            <a:r>
              <a:rPr lang="ru-RU" sz="2800" dirty="0" err="1"/>
              <a:t>філософські</a:t>
            </a:r>
            <a:r>
              <a:rPr lang="ru-RU" sz="2800" dirty="0"/>
              <a:t> </a:t>
            </a:r>
            <a:r>
              <a:rPr lang="ru-RU" sz="2800" dirty="0" err="1"/>
              <a:t>питання</a:t>
            </a:r>
            <a:r>
              <a:rPr lang="ru-RU" sz="2800" dirty="0"/>
              <a:t> ,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зачіпають</a:t>
            </a:r>
            <a:r>
              <a:rPr lang="ru-RU" sz="2800" dirty="0"/>
              <a:t> за </a:t>
            </a:r>
            <a:r>
              <a:rPr lang="ru-RU" sz="2800" dirty="0" err="1"/>
              <a:t>живе</a:t>
            </a:r>
            <a:r>
              <a:rPr lang="ru-RU" sz="2800" dirty="0"/>
              <a:t> 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739" y="3212976"/>
            <a:ext cx="4889581" cy="325972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5527837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64604"/>
            <a:ext cx="7498080" cy="4800600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ru-RU" sz="2800" dirty="0" err="1"/>
              <a:t>Український</a:t>
            </a:r>
            <a:r>
              <a:rPr lang="ru-RU" sz="2800" dirty="0"/>
              <a:t> </a:t>
            </a:r>
            <a:r>
              <a:rPr lang="ru-RU" sz="2800" dirty="0" err="1"/>
              <a:t>кінематограф</a:t>
            </a:r>
            <a:r>
              <a:rPr lang="ru-RU" sz="2800" dirty="0"/>
              <a:t> </a:t>
            </a:r>
            <a:r>
              <a:rPr lang="ru-RU" sz="2800" dirty="0" err="1"/>
              <a:t>також</a:t>
            </a:r>
            <a:r>
              <a:rPr lang="ru-RU" sz="2800" dirty="0"/>
              <a:t> заявив про себе </a:t>
            </a:r>
            <a:r>
              <a:rPr lang="ru-RU" sz="2800" dirty="0" err="1"/>
              <a:t>ще</a:t>
            </a:r>
            <a:r>
              <a:rPr lang="ru-RU" sz="2800" dirty="0"/>
              <a:t> на </a:t>
            </a:r>
            <a:r>
              <a:rPr lang="ru-RU" sz="2800" dirty="0" err="1"/>
              <a:t>зорі</a:t>
            </a:r>
            <a:r>
              <a:rPr lang="ru-RU" sz="2800" dirty="0"/>
              <a:t> </a:t>
            </a:r>
            <a:r>
              <a:rPr lang="ru-RU" sz="2800" dirty="0" err="1"/>
              <a:t>свого</a:t>
            </a:r>
            <a:r>
              <a:rPr lang="ru-RU" sz="2800" dirty="0"/>
              <a:t> </a:t>
            </a:r>
            <a:r>
              <a:rPr lang="ru-RU" sz="2800" dirty="0" err="1"/>
              <a:t>існування</a:t>
            </a:r>
            <a:r>
              <a:rPr lang="ru-RU" sz="2800" dirty="0" smtClean="0"/>
              <a:t>.</a:t>
            </a:r>
          </a:p>
          <a:p>
            <a:pPr marL="82296" indent="0" algn="ctr">
              <a:buNone/>
            </a:pPr>
            <a:r>
              <a:rPr lang="ru-RU" sz="2800" dirty="0" smtClean="0"/>
              <a:t> </a:t>
            </a:r>
            <a:r>
              <a:rPr lang="ru-RU" sz="2800" dirty="0" err="1"/>
              <a:t>Стрічка</a:t>
            </a:r>
            <a:r>
              <a:rPr lang="ru-RU" sz="2800" dirty="0"/>
              <a:t> </a:t>
            </a:r>
            <a:r>
              <a:rPr lang="ru-RU" sz="2800" dirty="0" err="1"/>
              <a:t>Олександра</a:t>
            </a:r>
            <a:r>
              <a:rPr lang="ru-RU" sz="2800" dirty="0"/>
              <a:t> </a:t>
            </a:r>
            <a:r>
              <a:rPr lang="ru-RU" sz="2800" dirty="0" err="1"/>
              <a:t>Довженка</a:t>
            </a:r>
            <a:r>
              <a:rPr lang="ru-RU" sz="2800" dirty="0"/>
              <a:t> </a:t>
            </a:r>
            <a:r>
              <a:rPr lang="en-US" sz="2800" dirty="0" smtClean="0"/>
              <a:t>“</a:t>
            </a:r>
            <a:r>
              <a:rPr lang="ru-RU" sz="2800" dirty="0" smtClean="0"/>
              <a:t>Земля</a:t>
            </a:r>
            <a:r>
              <a:rPr lang="en-US" sz="2800" dirty="0" smtClean="0"/>
              <a:t>”</a:t>
            </a:r>
            <a:r>
              <a:rPr lang="ru-RU" sz="2800" dirty="0" smtClean="0"/>
              <a:t> </a:t>
            </a:r>
            <a:r>
              <a:rPr lang="ru-RU" sz="2800" dirty="0"/>
              <a:t>названа в </a:t>
            </a:r>
            <a:r>
              <a:rPr lang="ru-RU" sz="2800" dirty="0" err="1"/>
              <a:t>числі</a:t>
            </a:r>
            <a:r>
              <a:rPr lang="ru-RU" sz="2800" dirty="0"/>
              <a:t> </a:t>
            </a:r>
            <a:r>
              <a:rPr lang="ru-RU" sz="2800" dirty="0" err="1"/>
              <a:t>дванадцяти</a:t>
            </a:r>
            <a:r>
              <a:rPr lang="ru-RU" sz="2800" dirty="0"/>
              <a:t> </a:t>
            </a:r>
            <a:r>
              <a:rPr lang="ru-RU" sz="2800" dirty="0" err="1"/>
              <a:t>найкращих</a:t>
            </a:r>
            <a:r>
              <a:rPr lang="ru-RU" sz="2800" dirty="0"/>
              <a:t> </a:t>
            </a:r>
            <a:r>
              <a:rPr lang="ru-RU" sz="2800" dirty="0" err="1"/>
              <a:t>фільмів</a:t>
            </a:r>
            <a:r>
              <a:rPr lang="ru-RU" sz="2800" dirty="0"/>
              <a:t> </a:t>
            </a:r>
            <a:r>
              <a:rPr lang="ru-RU" sz="2800" dirty="0" err="1"/>
              <a:t>усіх</a:t>
            </a:r>
            <a:r>
              <a:rPr lang="ru-RU" sz="2800" dirty="0"/>
              <a:t> </a:t>
            </a:r>
            <a:r>
              <a:rPr lang="ru-RU" sz="2800" dirty="0" err="1"/>
              <a:t>часів</a:t>
            </a:r>
            <a:r>
              <a:rPr lang="ru-RU" sz="2800" dirty="0"/>
              <a:t> і </a:t>
            </a:r>
            <a:r>
              <a:rPr lang="ru-RU" sz="2800" dirty="0" err="1"/>
              <a:t>народів</a:t>
            </a:r>
            <a:r>
              <a:rPr lang="ru-RU" sz="2800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708920"/>
            <a:ext cx="5520700" cy="376634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84154312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88640"/>
            <a:ext cx="7416824" cy="6120680"/>
          </a:xfrm>
        </p:spPr>
        <p:txBody>
          <a:bodyPr>
            <a:normAutofit lnSpcReduction="10000"/>
          </a:bodyPr>
          <a:lstStyle/>
          <a:p>
            <a:pPr marL="82296" indent="0" algn="ctr">
              <a:buNone/>
            </a:pPr>
            <a:endParaRPr lang="ru-RU" dirty="0" smtClean="0"/>
          </a:p>
          <a:p>
            <a:pPr marL="82296" indent="0" algn="ctr">
              <a:buNone/>
            </a:pPr>
            <a:r>
              <a:rPr lang="ru-RU" dirty="0" err="1" smtClean="0"/>
              <a:t>Самобутнє</a:t>
            </a:r>
            <a:r>
              <a:rPr lang="ru-RU" dirty="0" smtClean="0"/>
              <a:t> </a:t>
            </a:r>
            <a:r>
              <a:rPr lang="ru-RU" dirty="0" err="1"/>
              <a:t>явище</a:t>
            </a:r>
            <a:r>
              <a:rPr lang="ru-RU" dirty="0"/>
              <a:t> </a:t>
            </a:r>
            <a:r>
              <a:rPr lang="ru-RU" dirty="0" err="1"/>
              <a:t>українське</a:t>
            </a:r>
            <a:r>
              <a:rPr lang="ru-RU" dirty="0"/>
              <a:t> </a:t>
            </a:r>
            <a:r>
              <a:rPr lang="ru-RU" dirty="0" err="1"/>
              <a:t>поетичне</a:t>
            </a:r>
            <a:r>
              <a:rPr lang="ru-RU" dirty="0"/>
              <a:t> </a:t>
            </a:r>
            <a:r>
              <a:rPr lang="ru-RU" dirty="0" err="1"/>
              <a:t>кіно</a:t>
            </a:r>
            <a:r>
              <a:rPr lang="ru-RU" dirty="0" smtClean="0"/>
              <a:t>.</a:t>
            </a:r>
          </a:p>
          <a:p>
            <a:pPr marL="82296" indent="0" algn="ctr">
              <a:buNone/>
            </a:pPr>
            <a:r>
              <a:rPr lang="ru-RU" dirty="0" smtClean="0"/>
              <a:t> </a:t>
            </a:r>
            <a:r>
              <a:rPr lang="ru-RU" dirty="0" err="1"/>
              <a:t>Імена</a:t>
            </a:r>
            <a:r>
              <a:rPr lang="ru-RU" dirty="0"/>
              <a:t> </a:t>
            </a:r>
            <a:r>
              <a:rPr lang="ru-RU" dirty="0" err="1"/>
              <a:t>режисерів</a:t>
            </a:r>
            <a:r>
              <a:rPr lang="ru-RU" dirty="0"/>
              <a:t> </a:t>
            </a:r>
            <a:endParaRPr lang="ru-RU" dirty="0" smtClean="0"/>
          </a:p>
          <a:p>
            <a:pPr marL="82296" indent="0" algn="ctr">
              <a:buNone/>
            </a:pPr>
            <a:r>
              <a:rPr lang="ru-RU" dirty="0" err="1" smtClean="0"/>
              <a:t>Сергія</a:t>
            </a:r>
            <a:r>
              <a:rPr lang="ru-RU" dirty="0" smtClean="0"/>
              <a:t> </a:t>
            </a:r>
            <a:r>
              <a:rPr lang="ru-RU" dirty="0"/>
              <a:t>Параджанова , </a:t>
            </a:r>
            <a:r>
              <a:rPr lang="ru-RU" dirty="0" err="1"/>
              <a:t>Юрія</a:t>
            </a:r>
            <a:r>
              <a:rPr lang="ru-RU" dirty="0"/>
              <a:t> </a:t>
            </a:r>
            <a:r>
              <a:rPr lang="ru-RU" dirty="0" err="1"/>
              <a:t>Іллєнка</a:t>
            </a:r>
            <a:r>
              <a:rPr lang="ru-RU" dirty="0"/>
              <a:t> , </a:t>
            </a:r>
            <a:r>
              <a:rPr lang="ru-RU" dirty="0" err="1"/>
              <a:t>Леоніда</a:t>
            </a:r>
            <a:r>
              <a:rPr lang="ru-RU" dirty="0"/>
              <a:t> </a:t>
            </a:r>
            <a:r>
              <a:rPr lang="ru-RU" dirty="0" err="1"/>
              <a:t>Осики</a:t>
            </a:r>
            <a:r>
              <a:rPr lang="ru-RU" dirty="0"/>
              <a:t> , </a:t>
            </a:r>
            <a:r>
              <a:rPr lang="ru-RU" dirty="0" err="1"/>
              <a:t>Миколи</a:t>
            </a:r>
            <a:r>
              <a:rPr lang="ru-RU" dirty="0"/>
              <a:t> </a:t>
            </a:r>
            <a:r>
              <a:rPr lang="ru-RU" dirty="0" err="1"/>
              <a:t>Мащенка</a:t>
            </a:r>
            <a:r>
              <a:rPr lang="ru-RU" dirty="0"/>
              <a:t> , </a:t>
            </a:r>
            <a:r>
              <a:rPr lang="ru-RU" dirty="0" err="1"/>
              <a:t>акторів</a:t>
            </a:r>
            <a:r>
              <a:rPr lang="ru-RU" dirty="0"/>
              <a:t> </a:t>
            </a:r>
            <a:r>
              <a:rPr lang="ru-RU" dirty="0" err="1"/>
              <a:t>Івана</a:t>
            </a:r>
            <a:r>
              <a:rPr lang="ru-RU" dirty="0"/>
              <a:t> </a:t>
            </a:r>
            <a:r>
              <a:rPr lang="ru-RU" dirty="0" err="1"/>
              <a:t>Миколайчука</a:t>
            </a:r>
            <a:r>
              <a:rPr lang="ru-RU" dirty="0"/>
              <a:t> , </a:t>
            </a:r>
            <a:r>
              <a:rPr lang="ru-RU" dirty="0" err="1"/>
              <a:t>Ади</a:t>
            </a:r>
            <a:r>
              <a:rPr lang="ru-RU" dirty="0"/>
              <a:t> </a:t>
            </a:r>
            <a:r>
              <a:rPr lang="ru-RU" dirty="0" err="1"/>
              <a:t>Роговцевої</a:t>
            </a:r>
            <a:r>
              <a:rPr lang="ru-RU" dirty="0"/>
              <a:t> , </a:t>
            </a:r>
            <a:r>
              <a:rPr lang="ru-RU" dirty="0" err="1"/>
              <a:t>Костянтина</a:t>
            </a:r>
            <a:r>
              <a:rPr lang="ru-RU" dirty="0"/>
              <a:t> </a:t>
            </a:r>
            <a:r>
              <a:rPr lang="ru-RU" dirty="0" err="1"/>
              <a:t>Степанкова</a:t>
            </a:r>
            <a:r>
              <a:rPr lang="ru-RU" dirty="0"/>
              <a:t> , </a:t>
            </a:r>
            <a:r>
              <a:rPr lang="ru-RU" dirty="0" err="1"/>
              <a:t>Миколи</a:t>
            </a:r>
            <a:r>
              <a:rPr lang="ru-RU" dirty="0"/>
              <a:t> Гринька , Богдана Ступки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endParaRPr lang="ru-RU" dirty="0" smtClean="0"/>
          </a:p>
          <a:p>
            <a:pPr marL="82296" indent="0" algn="ctr">
              <a:buNone/>
            </a:pP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/>
              <a:t>поставити</a:t>
            </a:r>
            <a:r>
              <a:rPr lang="ru-RU" dirty="0"/>
              <a:t> в один ряд з </a:t>
            </a:r>
            <a:r>
              <a:rPr lang="ru-RU" dirty="0" err="1"/>
              <a:t>іменами</a:t>
            </a:r>
            <a:r>
              <a:rPr lang="ru-RU" dirty="0"/>
              <a:t> </a:t>
            </a:r>
            <a:r>
              <a:rPr lang="ru-RU" dirty="0" err="1"/>
              <a:t>майстрів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69856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548680"/>
            <a:ext cx="7602048" cy="605976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dirty="0" err="1"/>
              <a:t>Чимало</a:t>
            </a:r>
            <a:r>
              <a:rPr lang="ru-RU" dirty="0"/>
              <a:t> </a:t>
            </a:r>
            <a:r>
              <a:rPr lang="ru-RU" dirty="0" err="1"/>
              <a:t>глядачів</a:t>
            </a:r>
            <a:r>
              <a:rPr lang="ru-RU" dirty="0"/>
              <a:t> </a:t>
            </a:r>
            <a:r>
              <a:rPr lang="ru-RU" dirty="0" err="1"/>
              <a:t>захоплюється</a:t>
            </a:r>
            <a:r>
              <a:rPr lang="ru-RU" dirty="0"/>
              <a:t> </a:t>
            </a:r>
            <a:r>
              <a:rPr lang="ru-RU" dirty="0" err="1"/>
              <a:t>творами</a:t>
            </a:r>
            <a:r>
              <a:rPr lang="ru-RU" dirty="0"/>
              <a:t> </a:t>
            </a:r>
            <a:r>
              <a:rPr lang="ru-RU" dirty="0" err="1"/>
              <a:t>індійського</a:t>
            </a:r>
            <a:r>
              <a:rPr lang="ru-RU" dirty="0"/>
              <a:t> </a:t>
            </a:r>
            <a:r>
              <a:rPr lang="ru-RU" dirty="0" err="1" smtClean="0"/>
              <a:t>кіно</a:t>
            </a:r>
            <a:r>
              <a:rPr lang="ru-RU" dirty="0" smtClean="0"/>
              <a:t>. </a:t>
            </a:r>
          </a:p>
          <a:p>
            <a:pPr marL="82296" indent="0">
              <a:buNone/>
            </a:pPr>
            <a:endParaRPr lang="ru-RU" dirty="0"/>
          </a:p>
          <a:p>
            <a:pPr marL="82296" indent="0">
              <a:buNone/>
            </a:pPr>
            <a:r>
              <a:rPr lang="ru-RU" dirty="0" err="1" smtClean="0"/>
              <a:t>Кінематограф</a:t>
            </a:r>
            <a:r>
              <a:rPr lang="ru-RU" dirty="0" smtClean="0"/>
              <a:t> </a:t>
            </a:r>
            <a:r>
              <a:rPr lang="ru-RU" dirty="0" err="1"/>
              <a:t>прийшов</a:t>
            </a:r>
            <a:r>
              <a:rPr lang="ru-RU" dirty="0"/>
              <a:t> до </a:t>
            </a:r>
            <a:r>
              <a:rPr lang="ru-RU" dirty="0" err="1"/>
              <a:t>Індії</a:t>
            </a:r>
            <a:r>
              <a:rPr lang="ru-RU" dirty="0"/>
              <a:t> </a:t>
            </a:r>
            <a:r>
              <a:rPr lang="ru-RU" dirty="0" smtClean="0"/>
              <a:t>в </a:t>
            </a:r>
            <a:r>
              <a:rPr lang="ru-RU" dirty="0"/>
              <a:t>1896 </a:t>
            </a:r>
            <a:r>
              <a:rPr lang="ru-RU" dirty="0" err="1"/>
              <a:t>році</a:t>
            </a:r>
            <a:r>
              <a:rPr lang="ru-RU" dirty="0"/>
              <a:t>. І </a:t>
            </a:r>
            <a:r>
              <a:rPr lang="ru-RU" dirty="0" err="1"/>
              <a:t>перетворився</a:t>
            </a:r>
            <a:r>
              <a:rPr lang="ru-RU" dirty="0"/>
              <a:t> на </a:t>
            </a:r>
            <a:r>
              <a:rPr lang="ru-RU" dirty="0" err="1"/>
              <a:t>кіноіндустрію</a:t>
            </a:r>
            <a:r>
              <a:rPr lang="ru-RU" dirty="0"/>
              <a:t> . </a:t>
            </a:r>
            <a:endParaRPr lang="ru-RU" dirty="0" smtClean="0"/>
          </a:p>
          <a:p>
            <a:pPr marL="82296" indent="0">
              <a:buNone/>
            </a:pPr>
            <a:endParaRPr lang="ru-RU" dirty="0" smtClean="0"/>
          </a:p>
          <a:p>
            <a:pPr marL="82296" indent="0">
              <a:buNone/>
            </a:pPr>
            <a:r>
              <a:rPr lang="ru-RU" dirty="0" smtClean="0"/>
              <a:t>« </a:t>
            </a:r>
            <a:r>
              <a:rPr lang="ru-RU" dirty="0" err="1"/>
              <a:t>Боллівуд</a:t>
            </a:r>
            <a:r>
              <a:rPr lang="ru-RU" dirty="0"/>
              <a:t> » </a:t>
            </a:r>
            <a:r>
              <a:rPr lang="ru-RU" dirty="0" err="1"/>
              <a:t>нині</a:t>
            </a:r>
            <a:r>
              <a:rPr lang="ru-RU" dirty="0"/>
              <a:t> </a:t>
            </a:r>
            <a:r>
              <a:rPr lang="ru-RU" dirty="0" err="1"/>
              <a:t>випускає</a:t>
            </a:r>
            <a:r>
              <a:rPr lang="ru-RU" dirty="0"/>
              <a:t> </a:t>
            </a:r>
            <a:r>
              <a:rPr lang="ru-RU" dirty="0" err="1" smtClean="0"/>
              <a:t>величезну</a:t>
            </a:r>
            <a:endParaRPr lang="ru-RU" dirty="0"/>
          </a:p>
          <a:p>
            <a:pPr marL="82296" indent="0">
              <a:buNone/>
            </a:pPr>
            <a:r>
              <a:rPr lang="ru-RU" dirty="0" smtClean="0"/>
              <a:t> </a:t>
            </a:r>
            <a:r>
              <a:rPr lang="ru-RU" smtClean="0"/>
              <a:t>кількість</a:t>
            </a:r>
            <a:r>
              <a:rPr lang="ru-RU" dirty="0" smtClean="0"/>
              <a:t> </a:t>
            </a:r>
            <a:r>
              <a:rPr lang="ru-RU" dirty="0" err="1"/>
              <a:t>повнометражних</a:t>
            </a:r>
            <a:r>
              <a:rPr lang="ru-RU" dirty="0"/>
              <a:t> </a:t>
            </a:r>
            <a:r>
              <a:rPr lang="ru-RU" dirty="0" smtClean="0"/>
              <a:t>і </a:t>
            </a:r>
          </a:p>
          <a:p>
            <a:pPr marL="82296" indent="0">
              <a:buNone/>
            </a:pPr>
            <a:r>
              <a:rPr lang="ru-RU" dirty="0" smtClean="0"/>
              <a:t> </a:t>
            </a:r>
            <a:r>
              <a:rPr lang="ru-RU" dirty="0" err="1" smtClean="0"/>
              <a:t>короткометражних</a:t>
            </a:r>
            <a:r>
              <a:rPr lang="ru-RU" dirty="0" smtClean="0"/>
              <a:t> </a:t>
            </a:r>
            <a:r>
              <a:rPr lang="ru-RU" dirty="0" err="1" smtClean="0"/>
              <a:t>фільмів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398019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9652" y="188640"/>
            <a:ext cx="7416824" cy="3888432"/>
          </a:xfrm>
        </p:spPr>
        <p:txBody>
          <a:bodyPr>
            <a:normAutofit fontScale="92500" lnSpcReduction="20000"/>
          </a:bodyPr>
          <a:lstStyle/>
          <a:p>
            <a:pPr marL="82296" indent="0" algn="ctr">
              <a:buNone/>
            </a:pPr>
            <a:r>
              <a:rPr lang="ru-RU" dirty="0"/>
              <a:t> </a:t>
            </a:r>
            <a:r>
              <a:rPr lang="ru-RU" dirty="0" err="1"/>
              <a:t>Кіно</a:t>
            </a:r>
            <a:r>
              <a:rPr lang="ru-RU" dirty="0"/>
              <a:t> </a:t>
            </a:r>
            <a:r>
              <a:rPr lang="ru-RU" dirty="0" err="1"/>
              <a:t>знімають</a:t>
            </a:r>
            <a:r>
              <a:rPr lang="ru-RU" dirty="0"/>
              <a:t> і </a:t>
            </a:r>
            <a:r>
              <a:rPr lang="ru-RU" dirty="0" err="1"/>
              <a:t>дивляться</a:t>
            </a:r>
            <a:r>
              <a:rPr lang="ru-RU" dirty="0"/>
              <a:t> в </a:t>
            </a:r>
            <a:r>
              <a:rPr lang="ru-RU" dirty="0" err="1"/>
              <a:t>усьому</a:t>
            </a:r>
            <a:r>
              <a:rPr lang="ru-RU" dirty="0"/>
              <a:t> </a:t>
            </a:r>
            <a:r>
              <a:rPr lang="ru-RU" dirty="0" err="1"/>
              <a:t>світі</a:t>
            </a:r>
            <a:r>
              <a:rPr lang="ru-RU" dirty="0" smtClean="0"/>
              <a:t>.</a:t>
            </a:r>
          </a:p>
          <a:p>
            <a:pPr marL="82296" indent="0" algn="ctr">
              <a:buNone/>
            </a:pPr>
            <a:r>
              <a:rPr lang="ru-RU" dirty="0" smtClean="0"/>
              <a:t> </a:t>
            </a:r>
          </a:p>
          <a:p>
            <a:pPr marL="82296" indent="0" algn="ctr">
              <a:buNone/>
            </a:pPr>
            <a:r>
              <a:rPr lang="ru-RU" dirty="0" err="1" smtClean="0"/>
              <a:t>Кінематограф</a:t>
            </a:r>
            <a:r>
              <a:rPr lang="ru-RU" dirty="0" smtClean="0"/>
              <a:t> </a:t>
            </a:r>
            <a:r>
              <a:rPr lang="ru-RU" dirty="0" err="1" smtClean="0"/>
              <a:t>Франції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наймолодший</a:t>
            </a:r>
            <a:r>
              <a:rPr lang="ru-RU" dirty="0" smtClean="0"/>
              <a:t> і </a:t>
            </a:r>
            <a:r>
              <a:rPr lang="ru-RU" dirty="0" err="1" smtClean="0"/>
              <a:t>наймасовіший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мистецтв</a:t>
            </a:r>
            <a:r>
              <a:rPr lang="ru-RU" dirty="0" smtClean="0"/>
              <a:t> ,</a:t>
            </a:r>
            <a:r>
              <a:rPr lang="ru-RU" dirty="0" err="1" smtClean="0"/>
              <a:t>батьківщина</a:t>
            </a:r>
            <a:r>
              <a:rPr lang="ru-RU" dirty="0" smtClean="0"/>
              <a:t> </a:t>
            </a:r>
            <a:r>
              <a:rPr lang="ru-RU" dirty="0" err="1"/>
              <a:t>кіно</a:t>
            </a:r>
            <a:r>
              <a:rPr lang="ru-RU" dirty="0"/>
              <a:t>, і США . </a:t>
            </a:r>
            <a:endParaRPr lang="ru-RU" dirty="0" smtClean="0"/>
          </a:p>
          <a:p>
            <a:pPr algn="ctr"/>
            <a:endParaRPr lang="ru-RU" dirty="0"/>
          </a:p>
          <a:p>
            <a:pPr marL="82296" indent="0" algn="ctr">
              <a:buNone/>
            </a:pP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/>
              <a:t>там </a:t>
            </a:r>
            <a:r>
              <a:rPr lang="ru-RU" dirty="0" err="1"/>
              <a:t>мистецтво</a:t>
            </a:r>
            <a:r>
              <a:rPr lang="ru-RU" dirty="0"/>
              <a:t> </a:t>
            </a:r>
            <a:r>
              <a:rPr lang="ru-RU" dirty="0" err="1"/>
              <a:t>кіно</a:t>
            </a:r>
            <a:r>
              <a:rPr lang="ru-RU" dirty="0"/>
              <a:t> </a:t>
            </a:r>
            <a:r>
              <a:rPr lang="ru-RU" dirty="0" err="1"/>
              <a:t>пройшло</a:t>
            </a:r>
            <a:r>
              <a:rPr lang="ru-RU" dirty="0"/>
              <a:t> </a:t>
            </a:r>
            <a:r>
              <a:rPr lang="ru-RU" dirty="0" err="1"/>
              <a:t>найцікавіший</a:t>
            </a:r>
            <a:r>
              <a:rPr lang="ru-RU" dirty="0"/>
              <a:t> , </a:t>
            </a:r>
            <a:r>
              <a:rPr lang="ru-RU" dirty="0" err="1"/>
              <a:t>воістину</a:t>
            </a:r>
            <a:r>
              <a:rPr lang="ru-RU" dirty="0"/>
              <a:t> </a:t>
            </a:r>
            <a:r>
              <a:rPr lang="ru-RU" dirty="0" err="1"/>
              <a:t>сенсаційний</a:t>
            </a:r>
            <a:r>
              <a:rPr lang="ru-RU" dirty="0"/>
              <a:t> шлях </a:t>
            </a:r>
            <a:r>
              <a:rPr lang="ru-RU" dirty="0" err="1"/>
              <a:t>розвитку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4221088"/>
            <a:ext cx="4464496" cy="2378643"/>
          </a:xfrm>
          <a:prstGeom prst="rect">
            <a:avLst/>
          </a:prstGeom>
          <a:solidFill>
            <a:schemeClr val="accent2"/>
          </a:solidFill>
          <a:effectLst>
            <a:glow rad="139700">
              <a:schemeClr val="accent6">
                <a:satMod val="175000"/>
                <a:alpha val="40000"/>
              </a:schemeClr>
            </a:glow>
            <a:reflection blurRad="6350" stA="50000" endA="300" endPos="5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0757038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76</TotalTime>
  <Words>325</Words>
  <Application>Microsoft Office PowerPoint</Application>
  <PresentationFormat>Экран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Кіномистецтво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Кіномистецтво</dc:title>
  <dc:creator>User</dc:creator>
  <cp:lastModifiedBy>SIXTY</cp:lastModifiedBy>
  <cp:revision>8</cp:revision>
  <dcterms:created xsi:type="dcterms:W3CDTF">2015-03-14T18:14:25Z</dcterms:created>
  <dcterms:modified xsi:type="dcterms:W3CDTF">2015-03-15T10:25:31Z</dcterms:modified>
</cp:coreProperties>
</file>