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67" r:id="rId3"/>
    <p:sldId id="266" r:id="rId4"/>
    <p:sldId id="257" r:id="rId5"/>
    <p:sldId id="261" r:id="rId6"/>
    <p:sldId id="262" r:id="rId7"/>
    <p:sldId id="259" r:id="rId8"/>
    <p:sldId id="263" r:id="rId9"/>
    <p:sldId id="260" r:id="rId10"/>
    <p:sldId id="264" r:id="rId11"/>
    <p:sldId id="265"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BB903CF-99DA-49F6-9AFC-E84A056835D3}" type="datetimeFigureOut">
              <a:rPr lang="ru-RU" smtClean="0"/>
              <a:t>09.12.2013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279298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B903CF-99DA-49F6-9AFC-E84A056835D3}" type="datetimeFigureOut">
              <a:rPr lang="ru-RU" smtClean="0"/>
              <a:t>09.12.2013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329541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B903CF-99DA-49F6-9AFC-E84A056835D3}" type="datetimeFigureOut">
              <a:rPr lang="ru-RU" smtClean="0"/>
              <a:t>09.12.2013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360432-4C6D-4C32-8DC3-8BF975CC53A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416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BB903CF-99DA-49F6-9AFC-E84A056835D3}" type="datetimeFigureOut">
              <a:rPr lang="ru-RU" smtClean="0"/>
              <a:t>09.12.2013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309760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BB903CF-99DA-49F6-9AFC-E84A056835D3}" type="datetimeFigureOut">
              <a:rPr lang="ru-RU" smtClean="0"/>
              <a:t>09.12.2013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360432-4C6D-4C32-8DC3-8BF975CC53A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477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BB903CF-99DA-49F6-9AFC-E84A056835D3}" type="datetimeFigureOut">
              <a:rPr lang="ru-RU" smtClean="0"/>
              <a:t>09.12.2013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176619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B903CF-99DA-49F6-9AFC-E84A056835D3}" type="datetimeFigureOut">
              <a:rPr lang="ru-RU" smtClean="0"/>
              <a:t>09.12.2013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13413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B903CF-99DA-49F6-9AFC-E84A056835D3}" type="datetimeFigureOut">
              <a:rPr lang="ru-RU" smtClean="0"/>
              <a:t>09.12.2013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329568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B903CF-99DA-49F6-9AFC-E84A056835D3}" type="datetimeFigureOut">
              <a:rPr lang="ru-RU" smtClean="0"/>
              <a:t>09.12.2013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231649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B903CF-99DA-49F6-9AFC-E84A056835D3}" type="datetimeFigureOut">
              <a:rPr lang="ru-RU" smtClean="0"/>
              <a:t>09.12.2013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41814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BB903CF-99DA-49F6-9AFC-E84A056835D3}" type="datetimeFigureOut">
              <a:rPr lang="ru-RU" smtClean="0"/>
              <a:t>09.12.2013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306822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BB903CF-99DA-49F6-9AFC-E84A056835D3}" type="datetimeFigureOut">
              <a:rPr lang="ru-RU" smtClean="0"/>
              <a:t>09.12.2013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415863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BB903CF-99DA-49F6-9AFC-E84A056835D3}" type="datetimeFigureOut">
              <a:rPr lang="ru-RU" smtClean="0"/>
              <a:t>09.12.2013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173519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903CF-99DA-49F6-9AFC-E84A056835D3}" type="datetimeFigureOut">
              <a:rPr lang="ru-RU" smtClean="0"/>
              <a:t>09.12.2013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333775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B903CF-99DA-49F6-9AFC-E84A056835D3}" type="datetimeFigureOut">
              <a:rPr lang="ru-RU" smtClean="0"/>
              <a:t>09.12.2013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18714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B903CF-99DA-49F6-9AFC-E84A056835D3}" type="datetimeFigureOut">
              <a:rPr lang="ru-RU" smtClean="0"/>
              <a:t>09.12.2013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360432-4C6D-4C32-8DC3-8BF975CC53A2}" type="slidenum">
              <a:rPr lang="ru-RU" smtClean="0"/>
              <a:t>‹#›</a:t>
            </a:fld>
            <a:endParaRPr lang="ru-RU"/>
          </a:p>
        </p:txBody>
      </p:sp>
    </p:spTree>
    <p:extLst>
      <p:ext uri="{BB962C8B-B14F-4D97-AF65-F5344CB8AC3E}">
        <p14:creationId xmlns:p14="http://schemas.microsoft.com/office/powerpoint/2010/main" val="339954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BB903CF-99DA-49F6-9AFC-E84A056835D3}" type="datetimeFigureOut">
              <a:rPr lang="ru-RU" smtClean="0"/>
              <a:t>09.12.2013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360432-4C6D-4C32-8DC3-8BF975CC53A2}" type="slidenum">
              <a:rPr lang="ru-RU" smtClean="0"/>
              <a:t>‹#›</a:t>
            </a:fld>
            <a:endParaRPr lang="ru-RU"/>
          </a:p>
        </p:txBody>
      </p:sp>
    </p:spTree>
    <p:extLst>
      <p:ext uri="{BB962C8B-B14F-4D97-AF65-F5344CB8AC3E}">
        <p14:creationId xmlns:p14="http://schemas.microsoft.com/office/powerpoint/2010/main" val="15369034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D0%A8%D0%B5%D1%80%D0%BB%D0%BE%D0%BA_%D0%A5%D0%BE%D0%BB%D0%BC%D1%81" TargetMode="External"/><Relationship Id="rId7" Type="http://schemas.openxmlformats.org/officeDocument/2006/relationships/hyperlink" Target="http://uk.wikipedia.org/wiki/%D0%A8%D0%B0%D0%BA%D1%83%D1%80%D0%BE%D0%B2_%D0%A1%D0%B5%D1%80%D0%B3%D1%96%D0%B9_%D0%9A%D0%B0%D1%8E%D0%BC%D0%BE%D0%B2%D0%B8%D1%87" TargetMode="External"/><Relationship Id="rId2" Type="http://schemas.openxmlformats.org/officeDocument/2006/relationships/hyperlink" Target="http://uk.wikipedia.org/wiki/%D0%90%D1%80%D1%82%D1%83%D1%80_%D0%9A%D0%BE%D0%BD%D0%B0%D0%BD_%D0%94%D0%BE%D0%B9%D0%BB" TargetMode="External"/><Relationship Id="rId1" Type="http://schemas.openxmlformats.org/officeDocument/2006/relationships/slideLayout" Target="../slideLayouts/slideLayout6.xml"/><Relationship Id="rId6" Type="http://schemas.openxmlformats.org/officeDocument/2006/relationships/hyperlink" Target="http://uk.wikipedia.org/wiki/%D0%92%D1%96%D0%B7%D0%B8%D1%82_%D0%B4%D0%BE_%D0%9C%D1%96%D0%BD%D0%BE%D1%82%D0%B0%D0%B2%D1%80%D0%B0_(%D1%84%D1%96%D0%BB%D1%8C%D0%BC)" TargetMode="External"/><Relationship Id="rId5" Type="http://schemas.openxmlformats.org/officeDocument/2006/relationships/hyperlink" Target="http://uk.wikipedia.org/wiki/%D0%95%D0%BD%D1%82%D0%BE%D0%BD%D1%96_%D0%9A%D0%B2%D1%96%D0%BD%D0%BD" TargetMode="External"/><Relationship Id="rId4" Type="http://schemas.openxmlformats.org/officeDocument/2006/relationships/hyperlink" Target="http://uk.wikipedia.org/wiki/%D0%86%D1%82%D0%B0%D0%BB%D1%96%D0%B9%D1%81%D1%8C%D0%BA%D0%B0_%D0%BC%D0%BE%D0%B2%D0%B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10.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uk.wikipedia.org/wiki/%D0%92%D1%83%D0%BB%D0%BA%D0%B0%D0%BD" TargetMode="External"/><Relationship Id="rId3" Type="http://schemas.openxmlformats.org/officeDocument/2006/relationships/hyperlink" Target="http://uk.wikipedia.org/wiki/%D0%94%D0%B5%D1%80%D0%B5%D0%B2%D0%B8%D0%BD%D0%B0" TargetMode="External"/><Relationship Id="rId7" Type="http://schemas.openxmlformats.org/officeDocument/2006/relationships/hyperlink" Target="http://uk.wikipedia.org/wiki/%D0%A1%D0%B5%D0%BA%D1%80%D0%B5%D1%82" TargetMode="External"/><Relationship Id="rId2" Type="http://schemas.openxmlformats.org/officeDocument/2006/relationships/hyperlink" Target="http://uk.wikipedia.org/wiki/%D0%97%D0%B2%D1%83%D0%BA" TargetMode="External"/><Relationship Id="rId1" Type="http://schemas.openxmlformats.org/officeDocument/2006/relationships/slideLayout" Target="../slideLayouts/slideLayout6.xml"/><Relationship Id="rId6" Type="http://schemas.openxmlformats.org/officeDocument/2006/relationships/hyperlink" Target="http://uk.wikipedia.org/wiki/1711" TargetMode="External"/><Relationship Id="rId5" Type="http://schemas.openxmlformats.org/officeDocument/2006/relationships/hyperlink" Target="http://uk.wikipedia.org/wiki/%D0%92%D1%96%D0%BE%D0%BB%D0%BE%D0%BD%D1%87%D0%B5%D0%BB%D1%8C" TargetMode="External"/><Relationship Id="rId10" Type="http://schemas.openxmlformats.org/officeDocument/2006/relationships/hyperlink" Target="http://uk.wikipedia.org/wiki/%D0%9A%D0%BB%D1%96%D0%BC%D0%B0%D1%82" TargetMode="External"/><Relationship Id="rId4" Type="http://schemas.openxmlformats.org/officeDocument/2006/relationships/hyperlink" Target="http://uk.wikipedia.org/wiki/%D0%9B%D0%B0%D0%BA" TargetMode="External"/><Relationship Id="rId9" Type="http://schemas.openxmlformats.org/officeDocument/2006/relationships/hyperlink" Target="http://uk.wikipedia.org/wiki/%D0%9A%D1%80%D0%B5%D0%BC%D0%BE%D0%BD%D0%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7962" y="2090056"/>
            <a:ext cx="8098579" cy="2054432"/>
          </a:xfrm>
        </p:spPr>
        <p:txBody>
          <a:bodyPr>
            <a:normAutofit/>
          </a:bodyPr>
          <a:lstStyle/>
          <a:p>
            <a:r>
              <a:rPr lang="uk-UA" dirty="0" smtClean="0"/>
              <a:t>Презентація на тему:</a:t>
            </a:r>
            <a:br>
              <a:rPr lang="uk-UA" dirty="0" smtClean="0"/>
            </a:br>
            <a:r>
              <a:rPr lang="uk-UA" dirty="0" err="1" smtClean="0"/>
              <a:t>Антоніо</a:t>
            </a:r>
            <a:r>
              <a:rPr lang="uk-UA" dirty="0" smtClean="0"/>
              <a:t> </a:t>
            </a:r>
            <a:r>
              <a:rPr lang="uk-UA" dirty="0" err="1" smtClean="0"/>
              <a:t>Страдіварі</a:t>
            </a:r>
            <a:endParaRPr lang="ru-RU" dirty="0"/>
          </a:p>
        </p:txBody>
      </p:sp>
      <p:sp>
        <p:nvSpPr>
          <p:cNvPr id="3" name="Подзаголовок 2"/>
          <p:cNvSpPr>
            <a:spLocks noGrp="1"/>
          </p:cNvSpPr>
          <p:nvPr>
            <p:ph type="subTitle" idx="1"/>
          </p:nvPr>
        </p:nvSpPr>
        <p:spPr>
          <a:xfrm>
            <a:off x="8788133" y="5783284"/>
            <a:ext cx="3027815" cy="878774"/>
          </a:xfrm>
        </p:spPr>
        <p:txBody>
          <a:bodyPr/>
          <a:lstStyle/>
          <a:p>
            <a:r>
              <a:rPr lang="uk-UA" dirty="0" smtClean="0"/>
              <a:t>Підготувала </a:t>
            </a:r>
            <a:br>
              <a:rPr lang="uk-UA" dirty="0" smtClean="0"/>
            </a:br>
            <a:r>
              <a:rPr lang="uk-UA" dirty="0" err="1" smtClean="0"/>
              <a:t>Кустіцька</a:t>
            </a:r>
            <a:r>
              <a:rPr lang="uk-UA" dirty="0" smtClean="0"/>
              <a:t> Валерія</a:t>
            </a:r>
            <a:endParaRPr lang="ru-RU" dirty="0"/>
          </a:p>
        </p:txBody>
      </p:sp>
      <p:sp>
        <p:nvSpPr>
          <p:cNvPr id="5" name="Управляющая кнопка: далее 4">
            <a:hlinkClick r:id="" action="ppaction://hlinkshowjump?jump=nextslide" highlightClick="1"/>
            <a:hlinkHover r:id="" action="ppaction://hlinkshowjump?jump=nextslide"/>
          </p:cNvPr>
          <p:cNvSpPr/>
          <p:nvPr/>
        </p:nvSpPr>
        <p:spPr>
          <a:xfrm>
            <a:off x="1935678" y="6472052"/>
            <a:ext cx="273132" cy="190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4583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1065" y="1170375"/>
            <a:ext cx="6408571" cy="4197272"/>
          </a:xfrm>
        </p:spPr>
        <p:txBody>
          <a:bodyPr>
            <a:noAutofit/>
          </a:bodyPr>
          <a:lstStyle/>
          <a:p>
            <a:r>
              <a:rPr lang="uk-UA" sz="8800" dirty="0" smtClean="0"/>
              <a:t>Згадки у мистецтві</a:t>
            </a:r>
            <a:endParaRPr lang="ru-RU" sz="8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890" y="180109"/>
            <a:ext cx="2390616" cy="334686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429" y="4086305"/>
            <a:ext cx="2528207" cy="256268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803" y="4033424"/>
            <a:ext cx="3548326" cy="2593007"/>
          </a:xfrm>
          <a:prstGeom prst="rect">
            <a:avLst/>
          </a:prstGeom>
        </p:spPr>
      </p:pic>
      <p:grpSp>
        <p:nvGrpSpPr>
          <p:cNvPr id="6" name="Группа 5"/>
          <p:cNvGrpSpPr/>
          <p:nvPr/>
        </p:nvGrpSpPr>
        <p:grpSpPr>
          <a:xfrm>
            <a:off x="520699" y="6536172"/>
            <a:ext cx="1246909" cy="225631"/>
            <a:chOff x="1923803" y="6400800"/>
            <a:chExt cx="1246909" cy="225631"/>
          </a:xfrm>
        </p:grpSpPr>
        <p:grpSp>
          <p:nvGrpSpPr>
            <p:cNvPr id="7" name="Группа 6"/>
            <p:cNvGrpSpPr/>
            <p:nvPr/>
          </p:nvGrpSpPr>
          <p:grpSpPr>
            <a:xfrm>
              <a:off x="1923803" y="6400800"/>
              <a:ext cx="783771" cy="225631"/>
              <a:chOff x="1923803" y="6400800"/>
              <a:chExt cx="783771" cy="225631"/>
            </a:xfrm>
          </p:grpSpPr>
          <p:sp>
            <p:nvSpPr>
              <p:cNvPr id="9" name="Управляющая кнопка: назад 8">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Управляющая кнопка: далее 7">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0629271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5428" y="576608"/>
            <a:ext cx="8911687" cy="5622311"/>
          </a:xfrm>
        </p:spPr>
        <p:txBody>
          <a:bodyPr>
            <a:noAutofit/>
          </a:bodyPr>
          <a:lstStyle/>
          <a:p>
            <a:r>
              <a:rPr lang="ru-RU" sz="2400" b="1" dirty="0"/>
              <a:t>В </a:t>
            </a:r>
            <a:r>
              <a:rPr lang="ru-RU" sz="2400" b="1" dirty="0" err="1" smtClean="0"/>
              <a:t>літературі</a:t>
            </a:r>
            <a:r>
              <a:rPr lang="ru-RU" sz="2400" b="1" dirty="0"/>
              <a:t/>
            </a:r>
            <a:br>
              <a:rPr lang="ru-RU" sz="2400" b="1" dirty="0"/>
            </a:br>
            <a:r>
              <a:rPr lang="ru-RU" sz="2400" dirty="0">
                <a:solidFill>
                  <a:schemeClr val="bg1">
                    <a:lumMod val="50000"/>
                  </a:schemeClr>
                </a:solidFill>
                <a:hlinkClick r:id="rId2" tooltip="Артур Конан Дойл"/>
              </a:rPr>
              <a:t>Артур </a:t>
            </a:r>
            <a:r>
              <a:rPr lang="ru-RU" sz="2400" dirty="0" err="1">
                <a:solidFill>
                  <a:schemeClr val="bg1">
                    <a:lumMod val="50000"/>
                  </a:schemeClr>
                </a:solidFill>
                <a:hlinkClick r:id="rId2" tooltip="Артур Конан Дойл"/>
              </a:rPr>
              <a:t>Конан</a:t>
            </a:r>
            <a:r>
              <a:rPr lang="ru-RU" sz="2400" dirty="0">
                <a:solidFill>
                  <a:schemeClr val="bg1">
                    <a:lumMod val="50000"/>
                  </a:schemeClr>
                </a:solidFill>
                <a:hlinkClick r:id="rId2" tooltip="Артур Конан Дойл"/>
              </a:rPr>
              <a:t> Дойл</a:t>
            </a:r>
            <a:r>
              <a:rPr lang="ru-RU" sz="2400" dirty="0">
                <a:solidFill>
                  <a:schemeClr val="bg1">
                    <a:lumMod val="50000"/>
                  </a:schemeClr>
                </a:solidFill>
              </a:rPr>
              <a:t> в </a:t>
            </a:r>
            <a:r>
              <a:rPr lang="ru-RU" sz="2400" dirty="0" err="1">
                <a:solidFill>
                  <a:schemeClr val="bg1">
                    <a:lumMod val="50000"/>
                  </a:schemeClr>
                </a:solidFill>
              </a:rPr>
              <a:t>циклі</a:t>
            </a:r>
            <a:r>
              <a:rPr lang="ru-RU" sz="2400" dirty="0">
                <a:solidFill>
                  <a:schemeClr val="bg1">
                    <a:lumMod val="50000"/>
                  </a:schemeClr>
                </a:solidFill>
              </a:rPr>
              <a:t> </a:t>
            </a:r>
            <a:r>
              <a:rPr lang="ru-RU" sz="2400" dirty="0" err="1">
                <a:solidFill>
                  <a:schemeClr val="bg1">
                    <a:lumMod val="50000"/>
                  </a:schemeClr>
                </a:solidFill>
              </a:rPr>
              <a:t>творів</a:t>
            </a:r>
            <a:r>
              <a:rPr lang="ru-RU" sz="2400" dirty="0">
                <a:solidFill>
                  <a:schemeClr val="bg1">
                    <a:lumMod val="50000"/>
                  </a:schemeClr>
                </a:solidFill>
              </a:rPr>
              <a:t> про </a:t>
            </a:r>
            <a:r>
              <a:rPr lang="ru-RU" sz="2400" dirty="0">
                <a:solidFill>
                  <a:schemeClr val="bg1">
                    <a:lumMod val="50000"/>
                  </a:schemeClr>
                </a:solidFill>
                <a:hlinkClick r:id="rId3" tooltip="Шерлок Холмс"/>
              </a:rPr>
              <a:t>Шерлока Холмса</a:t>
            </a:r>
            <a:r>
              <a:rPr lang="ru-RU" sz="2400" dirty="0">
                <a:solidFill>
                  <a:schemeClr val="bg1">
                    <a:lumMod val="50000"/>
                  </a:schemeClr>
                </a:solidFill>
              </a:rPr>
              <a:t> дав </a:t>
            </a:r>
            <a:r>
              <a:rPr lang="ru-RU" sz="2400" dirty="0" err="1">
                <a:solidFill>
                  <a:schemeClr val="bg1">
                    <a:lumMod val="50000"/>
                  </a:schemeClr>
                </a:solidFill>
              </a:rPr>
              <a:t>своєму</a:t>
            </a:r>
            <a:r>
              <a:rPr lang="ru-RU" sz="2400" dirty="0">
                <a:solidFill>
                  <a:schemeClr val="bg1">
                    <a:lumMod val="50000"/>
                  </a:schemeClr>
                </a:solidFill>
              </a:rPr>
              <a:t> герою </a:t>
            </a:r>
            <a:r>
              <a:rPr lang="ru-RU" sz="2400" dirty="0" err="1">
                <a:solidFill>
                  <a:schemeClr val="bg1">
                    <a:lumMod val="50000"/>
                  </a:schemeClr>
                </a:solidFill>
              </a:rPr>
              <a:t>саме</a:t>
            </a:r>
            <a:r>
              <a:rPr lang="ru-RU" sz="2400" dirty="0">
                <a:solidFill>
                  <a:schemeClr val="bg1">
                    <a:lumMod val="50000"/>
                  </a:schemeClr>
                </a:solidFill>
              </a:rPr>
              <a:t> скрипку </a:t>
            </a:r>
            <a:r>
              <a:rPr lang="ru-RU" sz="2400" dirty="0" err="1">
                <a:solidFill>
                  <a:schemeClr val="bg1">
                    <a:lumMod val="50000"/>
                  </a:schemeClr>
                </a:solidFill>
              </a:rPr>
              <a:t>Антоніо</a:t>
            </a:r>
            <a:r>
              <a:rPr lang="ru-RU" sz="2400" dirty="0">
                <a:solidFill>
                  <a:schemeClr val="bg1">
                    <a:lumMod val="50000"/>
                  </a:schemeClr>
                </a:solidFill>
              </a:rPr>
              <a:t> </a:t>
            </a:r>
            <a:r>
              <a:rPr lang="ru-RU" sz="2400" dirty="0" err="1">
                <a:solidFill>
                  <a:schemeClr val="bg1">
                    <a:lumMod val="50000"/>
                  </a:schemeClr>
                </a:solidFill>
              </a:rPr>
              <a:t>Страдіварі</a:t>
            </a:r>
            <a:r>
              <a:rPr lang="ru-RU" sz="2400" dirty="0">
                <a:solidFill>
                  <a:schemeClr val="bg1">
                    <a:lumMod val="50000"/>
                  </a:schemeClr>
                </a:solidFill>
              </a:rPr>
              <a:t>.</a:t>
            </a:r>
            <a:r>
              <a:rPr lang="ru-RU" sz="2400" dirty="0"/>
              <a:t/>
            </a:r>
            <a:br>
              <a:rPr lang="ru-RU" sz="2400" dirty="0"/>
            </a:br>
            <a:r>
              <a:rPr lang="ru-RU" sz="2400" b="1" dirty="0"/>
              <a:t>В </a:t>
            </a:r>
            <a:r>
              <a:rPr lang="ru-RU" sz="2400" b="1" dirty="0" err="1" smtClean="0"/>
              <a:t>кіно</a:t>
            </a:r>
            <a:r>
              <a:rPr lang="ru-RU" sz="2400" b="1" dirty="0"/>
              <a:t/>
            </a:r>
            <a:br>
              <a:rPr lang="ru-RU" sz="2400" b="1" dirty="0"/>
            </a:br>
            <a:r>
              <a:rPr lang="ru-RU" sz="2400" dirty="0" err="1">
                <a:solidFill>
                  <a:schemeClr val="bg1">
                    <a:lumMod val="50000"/>
                  </a:schemeClr>
                </a:solidFill>
              </a:rPr>
              <a:t>Життю</a:t>
            </a:r>
            <a:r>
              <a:rPr lang="ru-RU" sz="2400" dirty="0">
                <a:solidFill>
                  <a:schemeClr val="bg1">
                    <a:lumMod val="50000"/>
                  </a:schemeClr>
                </a:solidFill>
              </a:rPr>
              <a:t> </a:t>
            </a:r>
            <a:r>
              <a:rPr lang="ru-RU" sz="2400" dirty="0" err="1">
                <a:solidFill>
                  <a:schemeClr val="bg1">
                    <a:lumMod val="50000"/>
                  </a:schemeClr>
                </a:solidFill>
              </a:rPr>
              <a:t>Антоніо</a:t>
            </a:r>
            <a:r>
              <a:rPr lang="ru-RU" sz="2400" dirty="0">
                <a:solidFill>
                  <a:schemeClr val="bg1">
                    <a:lumMod val="50000"/>
                  </a:schemeClr>
                </a:solidFill>
              </a:rPr>
              <a:t> </a:t>
            </a:r>
            <a:r>
              <a:rPr lang="ru-RU" sz="2400" dirty="0" err="1">
                <a:solidFill>
                  <a:schemeClr val="bg1">
                    <a:lumMod val="50000"/>
                  </a:schemeClr>
                </a:solidFill>
              </a:rPr>
              <a:t>Старідварі</a:t>
            </a:r>
            <a:r>
              <a:rPr lang="ru-RU" sz="2400" dirty="0">
                <a:solidFill>
                  <a:schemeClr val="bg1">
                    <a:lumMod val="50000"/>
                  </a:schemeClr>
                </a:solidFill>
              </a:rPr>
              <a:t> </a:t>
            </a:r>
            <a:r>
              <a:rPr lang="ru-RU" sz="2400" dirty="0" err="1">
                <a:solidFill>
                  <a:schemeClr val="bg1">
                    <a:lumMod val="50000"/>
                  </a:schemeClr>
                </a:solidFill>
              </a:rPr>
              <a:t>присвячений</a:t>
            </a:r>
            <a:r>
              <a:rPr lang="ru-RU" sz="2400" dirty="0">
                <a:solidFill>
                  <a:schemeClr val="bg1">
                    <a:lumMod val="50000"/>
                  </a:schemeClr>
                </a:solidFill>
              </a:rPr>
              <a:t> </a:t>
            </a:r>
            <a:r>
              <a:rPr lang="ru-RU" sz="2400" dirty="0" err="1">
                <a:solidFill>
                  <a:schemeClr val="bg1">
                    <a:lumMod val="50000"/>
                  </a:schemeClr>
                </a:solidFill>
              </a:rPr>
              <a:t>фільм</a:t>
            </a:r>
            <a:r>
              <a:rPr lang="ru-RU" sz="2400" dirty="0">
                <a:solidFill>
                  <a:schemeClr val="bg1">
                    <a:lumMod val="50000"/>
                  </a:schemeClr>
                </a:solidFill>
              </a:rPr>
              <a:t> «</a:t>
            </a:r>
            <a:r>
              <a:rPr lang="ru-RU" sz="2400" dirty="0" err="1">
                <a:solidFill>
                  <a:schemeClr val="bg1">
                    <a:lumMod val="50000"/>
                  </a:schemeClr>
                </a:solidFill>
              </a:rPr>
              <a:t>Страдіварі</a:t>
            </a:r>
            <a:r>
              <a:rPr lang="ru-RU" sz="2400" dirty="0">
                <a:solidFill>
                  <a:schemeClr val="bg1">
                    <a:lumMod val="50000"/>
                  </a:schemeClr>
                </a:solidFill>
              </a:rPr>
              <a:t>» (1988). </a:t>
            </a:r>
            <a:r>
              <a:rPr lang="ru-RU" sz="2400" dirty="0" err="1">
                <a:solidFill>
                  <a:schemeClr val="bg1">
                    <a:lumMod val="50000"/>
                  </a:schemeClr>
                </a:solidFill>
              </a:rPr>
              <a:t>Режисер</a:t>
            </a:r>
            <a:r>
              <a:rPr lang="ru-RU" sz="2400" dirty="0">
                <a:solidFill>
                  <a:schemeClr val="bg1">
                    <a:lumMod val="50000"/>
                  </a:schemeClr>
                </a:solidFill>
              </a:rPr>
              <a:t> - </a:t>
            </a:r>
            <a:r>
              <a:rPr lang="ru-RU" sz="2400" dirty="0" err="1">
                <a:solidFill>
                  <a:schemeClr val="bg1">
                    <a:lumMod val="50000"/>
                  </a:schemeClr>
                </a:solidFill>
              </a:rPr>
              <a:t>Джакомо</a:t>
            </a:r>
            <a:r>
              <a:rPr lang="ru-RU" sz="2400" dirty="0">
                <a:solidFill>
                  <a:schemeClr val="bg1">
                    <a:lumMod val="50000"/>
                  </a:schemeClr>
                </a:solidFill>
              </a:rPr>
              <a:t> </a:t>
            </a:r>
            <a:r>
              <a:rPr lang="ru-RU" sz="2400" dirty="0" err="1">
                <a:solidFill>
                  <a:schemeClr val="bg1">
                    <a:lumMod val="50000"/>
                  </a:schemeClr>
                </a:solidFill>
              </a:rPr>
              <a:t>Баттіато</a:t>
            </a:r>
            <a:r>
              <a:rPr lang="ru-RU" sz="2400" dirty="0">
                <a:solidFill>
                  <a:schemeClr val="bg1">
                    <a:lumMod val="50000"/>
                  </a:schemeClr>
                </a:solidFill>
              </a:rPr>
              <a:t> (</a:t>
            </a:r>
            <a:r>
              <a:rPr lang="ru-RU" sz="2400" dirty="0" err="1">
                <a:solidFill>
                  <a:schemeClr val="bg1">
                    <a:lumMod val="50000"/>
                  </a:schemeClr>
                </a:solidFill>
                <a:hlinkClick r:id="rId4" tooltip="Італійська мова"/>
              </a:rPr>
              <a:t>італ</a:t>
            </a:r>
            <a:r>
              <a:rPr lang="ru-RU" sz="2400" dirty="0">
                <a:solidFill>
                  <a:schemeClr val="bg1">
                    <a:lumMod val="50000"/>
                  </a:schemeClr>
                </a:solidFill>
                <a:hlinkClick r:id="rId4" tooltip="Італійська мова"/>
              </a:rPr>
              <a:t>.</a:t>
            </a:r>
            <a:r>
              <a:rPr lang="ru-RU" sz="2400" dirty="0">
                <a:solidFill>
                  <a:schemeClr val="bg1">
                    <a:lumMod val="50000"/>
                  </a:schemeClr>
                </a:solidFill>
              </a:rPr>
              <a:t> </a:t>
            </a:r>
            <a:r>
              <a:rPr lang="en-US" sz="2400" i="1" dirty="0" err="1">
                <a:solidFill>
                  <a:schemeClr val="bg1">
                    <a:lumMod val="50000"/>
                  </a:schemeClr>
                </a:solidFill>
              </a:rPr>
              <a:t>Giacomo</a:t>
            </a:r>
            <a:r>
              <a:rPr lang="en-US" sz="2400" i="1" dirty="0">
                <a:solidFill>
                  <a:schemeClr val="bg1">
                    <a:lumMod val="50000"/>
                  </a:schemeClr>
                </a:solidFill>
              </a:rPr>
              <a:t> </a:t>
            </a:r>
            <a:r>
              <a:rPr lang="en-US" sz="2400" i="1" dirty="0" err="1">
                <a:solidFill>
                  <a:schemeClr val="bg1">
                    <a:lumMod val="50000"/>
                  </a:schemeClr>
                </a:solidFill>
              </a:rPr>
              <a:t>Battiato</a:t>
            </a:r>
            <a:r>
              <a:rPr lang="en-US" sz="2400" dirty="0">
                <a:solidFill>
                  <a:schemeClr val="bg1">
                    <a:lumMod val="50000"/>
                  </a:schemeClr>
                </a:solidFill>
              </a:rPr>
              <a:t>), </a:t>
            </a:r>
            <a:r>
              <a:rPr lang="ru-RU" sz="2400" dirty="0" err="1">
                <a:solidFill>
                  <a:schemeClr val="bg1">
                    <a:lumMod val="50000"/>
                  </a:schemeClr>
                </a:solidFill>
              </a:rPr>
              <a:t>автори</a:t>
            </a:r>
            <a:r>
              <a:rPr lang="ru-RU" sz="2400" dirty="0">
                <a:solidFill>
                  <a:schemeClr val="bg1">
                    <a:lumMod val="50000"/>
                  </a:schemeClr>
                </a:solidFill>
              </a:rPr>
              <a:t> </a:t>
            </a:r>
            <a:r>
              <a:rPr lang="ru-RU" sz="2400" dirty="0" err="1">
                <a:solidFill>
                  <a:schemeClr val="bg1">
                    <a:lumMod val="50000"/>
                  </a:schemeClr>
                </a:solidFill>
              </a:rPr>
              <a:t>сценарію</a:t>
            </a:r>
            <a:r>
              <a:rPr lang="ru-RU" sz="2400" dirty="0">
                <a:solidFill>
                  <a:schemeClr val="bg1">
                    <a:lumMod val="50000"/>
                  </a:schemeClr>
                </a:solidFill>
              </a:rPr>
              <a:t> - </a:t>
            </a:r>
            <a:r>
              <a:rPr lang="ru-RU" sz="2400" dirty="0" err="1">
                <a:solidFill>
                  <a:schemeClr val="bg1">
                    <a:lumMod val="50000"/>
                  </a:schemeClr>
                </a:solidFill>
              </a:rPr>
              <a:t>Ернесто</a:t>
            </a:r>
            <a:r>
              <a:rPr lang="ru-RU" sz="2400" dirty="0">
                <a:solidFill>
                  <a:schemeClr val="bg1">
                    <a:lumMod val="50000"/>
                  </a:schemeClr>
                </a:solidFill>
              </a:rPr>
              <a:t> </a:t>
            </a:r>
            <a:r>
              <a:rPr lang="ru-RU" sz="2400" dirty="0" err="1">
                <a:solidFill>
                  <a:schemeClr val="bg1">
                    <a:lumMod val="50000"/>
                  </a:schemeClr>
                </a:solidFill>
              </a:rPr>
              <a:t>Гастальді</a:t>
            </a:r>
            <a:r>
              <a:rPr lang="ru-RU" sz="2400" dirty="0">
                <a:solidFill>
                  <a:schemeClr val="bg1">
                    <a:lumMod val="50000"/>
                  </a:schemeClr>
                </a:solidFill>
              </a:rPr>
              <a:t> (</a:t>
            </a:r>
            <a:r>
              <a:rPr lang="ru-RU" sz="2400" u="sng" dirty="0" err="1">
                <a:solidFill>
                  <a:schemeClr val="bg1">
                    <a:lumMod val="50000"/>
                  </a:schemeClr>
                </a:solidFill>
                <a:hlinkClick r:id="rId4" tooltip="Італійська мова"/>
              </a:rPr>
              <a:t>італ</a:t>
            </a:r>
            <a:r>
              <a:rPr lang="ru-RU" sz="2400" u="sng" dirty="0">
                <a:solidFill>
                  <a:schemeClr val="bg1">
                    <a:lumMod val="50000"/>
                  </a:schemeClr>
                </a:solidFill>
                <a:hlinkClick r:id="rId4" tooltip="Італійська мова"/>
              </a:rPr>
              <a:t>.</a:t>
            </a:r>
            <a:r>
              <a:rPr lang="ru-RU" sz="2400" dirty="0">
                <a:solidFill>
                  <a:schemeClr val="bg1">
                    <a:lumMod val="50000"/>
                  </a:schemeClr>
                </a:solidFill>
              </a:rPr>
              <a:t> </a:t>
            </a:r>
            <a:r>
              <a:rPr lang="en-US" sz="2400" i="1" dirty="0">
                <a:solidFill>
                  <a:schemeClr val="bg1">
                    <a:lumMod val="50000"/>
                  </a:schemeClr>
                </a:solidFill>
              </a:rPr>
              <a:t>Ernesto </a:t>
            </a:r>
            <a:r>
              <a:rPr lang="en-US" sz="2400" i="1" dirty="0" err="1">
                <a:solidFill>
                  <a:schemeClr val="bg1">
                    <a:lumMod val="50000"/>
                  </a:schemeClr>
                </a:solidFill>
              </a:rPr>
              <a:t>Gastaldi</a:t>
            </a:r>
            <a:r>
              <a:rPr lang="en-US" sz="2400" dirty="0">
                <a:solidFill>
                  <a:schemeClr val="bg1">
                    <a:lumMod val="50000"/>
                  </a:schemeClr>
                </a:solidFill>
              </a:rPr>
              <a:t>) </a:t>
            </a:r>
            <a:r>
              <a:rPr lang="ru-RU" sz="2400" dirty="0">
                <a:solidFill>
                  <a:schemeClr val="bg1">
                    <a:lumMod val="50000"/>
                  </a:schemeClr>
                </a:solidFill>
              </a:rPr>
              <a:t>та </a:t>
            </a:r>
            <a:r>
              <a:rPr lang="ru-RU" sz="2400" dirty="0" err="1">
                <a:solidFill>
                  <a:schemeClr val="bg1">
                    <a:lumMod val="50000"/>
                  </a:schemeClr>
                </a:solidFill>
              </a:rPr>
              <a:t>Вітторіо</a:t>
            </a:r>
            <a:r>
              <a:rPr lang="ru-RU" sz="2400" dirty="0">
                <a:solidFill>
                  <a:schemeClr val="bg1">
                    <a:lumMod val="50000"/>
                  </a:schemeClr>
                </a:solidFill>
              </a:rPr>
              <a:t> Салерно (</a:t>
            </a:r>
            <a:r>
              <a:rPr lang="ru-RU" sz="2400" dirty="0" err="1">
                <a:solidFill>
                  <a:schemeClr val="bg1">
                    <a:lumMod val="50000"/>
                  </a:schemeClr>
                </a:solidFill>
                <a:hlinkClick r:id="rId4" tooltip="Італійська мова"/>
              </a:rPr>
              <a:t>італ</a:t>
            </a:r>
            <a:r>
              <a:rPr lang="ru-RU" sz="2400" dirty="0">
                <a:solidFill>
                  <a:schemeClr val="bg1">
                    <a:lumMod val="50000"/>
                  </a:schemeClr>
                </a:solidFill>
                <a:hlinkClick r:id="rId4" tooltip="Італійська мова"/>
              </a:rPr>
              <a:t>.</a:t>
            </a:r>
            <a:r>
              <a:rPr lang="ru-RU" sz="2400" dirty="0">
                <a:solidFill>
                  <a:schemeClr val="bg1">
                    <a:lumMod val="50000"/>
                  </a:schemeClr>
                </a:solidFill>
              </a:rPr>
              <a:t> </a:t>
            </a:r>
            <a:r>
              <a:rPr lang="en-US" sz="2400" i="1" dirty="0">
                <a:solidFill>
                  <a:schemeClr val="bg1">
                    <a:lumMod val="50000"/>
                  </a:schemeClr>
                </a:solidFill>
              </a:rPr>
              <a:t>Vittorio Salerno</a:t>
            </a:r>
            <a:r>
              <a:rPr lang="en-US" sz="2400" dirty="0">
                <a:solidFill>
                  <a:schemeClr val="bg1">
                    <a:lumMod val="50000"/>
                  </a:schemeClr>
                </a:solidFill>
              </a:rPr>
              <a:t>). </a:t>
            </a:r>
            <a:r>
              <a:rPr lang="ru-RU" sz="2400" dirty="0">
                <a:solidFill>
                  <a:schemeClr val="bg1">
                    <a:lumMod val="50000"/>
                  </a:schemeClr>
                </a:solidFill>
              </a:rPr>
              <a:t>Роль </a:t>
            </a:r>
            <a:r>
              <a:rPr lang="ru-RU" sz="2400" dirty="0" err="1">
                <a:solidFill>
                  <a:schemeClr val="bg1">
                    <a:lumMod val="50000"/>
                  </a:schemeClr>
                </a:solidFill>
              </a:rPr>
              <a:t>Страдіварі</a:t>
            </a:r>
            <a:r>
              <a:rPr lang="ru-RU" sz="2400" dirty="0">
                <a:solidFill>
                  <a:schemeClr val="bg1">
                    <a:lumMod val="50000"/>
                  </a:schemeClr>
                </a:solidFill>
              </a:rPr>
              <a:t> </a:t>
            </a:r>
            <a:r>
              <a:rPr lang="ru-RU" sz="2400" dirty="0" err="1">
                <a:solidFill>
                  <a:schemeClr val="bg1">
                    <a:lumMod val="50000"/>
                  </a:schemeClr>
                </a:solidFill>
              </a:rPr>
              <a:t>зіграв</a:t>
            </a:r>
            <a:r>
              <a:rPr lang="ru-RU" sz="2400" dirty="0">
                <a:solidFill>
                  <a:schemeClr val="bg1">
                    <a:lumMod val="50000"/>
                  </a:schemeClr>
                </a:solidFill>
              </a:rPr>
              <a:t> </a:t>
            </a:r>
            <a:r>
              <a:rPr lang="ru-RU" sz="2400" dirty="0" err="1">
                <a:solidFill>
                  <a:schemeClr val="bg1">
                    <a:lumMod val="50000"/>
                  </a:schemeClr>
                </a:solidFill>
                <a:hlinkClick r:id="rId5" tooltip="Ентоні Квінн"/>
              </a:rPr>
              <a:t>Ентоні</a:t>
            </a:r>
            <a:r>
              <a:rPr lang="ru-RU" sz="2400" dirty="0">
                <a:solidFill>
                  <a:schemeClr val="bg1">
                    <a:lumMod val="50000"/>
                  </a:schemeClr>
                </a:solidFill>
                <a:hlinkClick r:id="rId5" tooltip="Ентоні Квінн"/>
              </a:rPr>
              <a:t> </a:t>
            </a:r>
            <a:r>
              <a:rPr lang="ru-RU" sz="2400" dirty="0" err="1">
                <a:solidFill>
                  <a:schemeClr val="bg1">
                    <a:lumMod val="50000"/>
                  </a:schemeClr>
                </a:solidFill>
                <a:hlinkClick r:id="rId5" tooltip="Ентоні Квінн"/>
              </a:rPr>
              <a:t>Квінн</a:t>
            </a:r>
            <a:r>
              <a:rPr lang="ru-RU" sz="2400" dirty="0">
                <a:solidFill>
                  <a:schemeClr val="bg1">
                    <a:lumMod val="50000"/>
                  </a:schemeClr>
                </a:solidFill>
              </a:rPr>
              <a:t>.</a:t>
            </a:r>
            <a:br>
              <a:rPr lang="ru-RU" sz="2400" dirty="0">
                <a:solidFill>
                  <a:schemeClr val="bg1">
                    <a:lumMod val="50000"/>
                  </a:schemeClr>
                </a:solidFill>
              </a:rPr>
            </a:br>
            <a:r>
              <a:rPr lang="ru-RU" sz="2400" dirty="0">
                <a:solidFill>
                  <a:schemeClr val="bg1">
                    <a:lumMod val="50000"/>
                  </a:schemeClr>
                </a:solidFill>
              </a:rPr>
              <a:t/>
            </a:r>
            <a:br>
              <a:rPr lang="ru-RU" sz="2400" dirty="0">
                <a:solidFill>
                  <a:schemeClr val="bg1">
                    <a:lumMod val="50000"/>
                  </a:schemeClr>
                </a:solidFill>
              </a:rPr>
            </a:br>
            <a:r>
              <a:rPr lang="ru-RU" sz="2400" dirty="0">
                <a:solidFill>
                  <a:schemeClr val="bg1">
                    <a:lumMod val="50000"/>
                  </a:schemeClr>
                </a:solidFill>
              </a:rPr>
              <a:t>У детективному </a:t>
            </a:r>
            <a:r>
              <a:rPr lang="ru-RU" sz="2400" dirty="0" err="1">
                <a:solidFill>
                  <a:schemeClr val="bg1">
                    <a:lumMod val="50000"/>
                  </a:schemeClr>
                </a:solidFill>
              </a:rPr>
              <a:t>фільмі</a:t>
            </a:r>
            <a:r>
              <a:rPr lang="ru-RU" sz="2400" dirty="0">
                <a:solidFill>
                  <a:schemeClr val="bg1">
                    <a:lumMod val="50000"/>
                  </a:schemeClr>
                </a:solidFill>
              </a:rPr>
              <a:t> </a:t>
            </a:r>
            <a:r>
              <a:rPr lang="ru-RU" sz="2400" dirty="0">
                <a:solidFill>
                  <a:schemeClr val="bg1">
                    <a:lumMod val="50000"/>
                  </a:schemeClr>
                </a:solidFill>
                <a:hlinkClick r:id="rId6" tooltip="Візит до Мінотавра (фільм)"/>
              </a:rPr>
              <a:t>«</a:t>
            </a:r>
            <a:r>
              <a:rPr lang="ru-RU" sz="2400" dirty="0" err="1">
                <a:solidFill>
                  <a:schemeClr val="bg1">
                    <a:lumMod val="50000"/>
                  </a:schemeClr>
                </a:solidFill>
                <a:hlinkClick r:id="rId6" tooltip="Візит до Мінотавра (фільм)"/>
              </a:rPr>
              <a:t>Візит</a:t>
            </a:r>
            <a:r>
              <a:rPr lang="ru-RU" sz="2400" dirty="0">
                <a:solidFill>
                  <a:schemeClr val="bg1">
                    <a:lumMod val="50000"/>
                  </a:schemeClr>
                </a:solidFill>
                <a:hlinkClick r:id="rId6" tooltip="Візит до Мінотавра (фільм)"/>
              </a:rPr>
              <a:t> до </a:t>
            </a:r>
            <a:r>
              <a:rPr lang="ru-RU" sz="2400" dirty="0" err="1">
                <a:solidFill>
                  <a:schemeClr val="bg1">
                    <a:lumMod val="50000"/>
                  </a:schemeClr>
                </a:solidFill>
                <a:hlinkClick r:id="rId6" tooltip="Візит до Мінотавра (фільм)"/>
              </a:rPr>
              <a:t>Мінотавра</a:t>
            </a:r>
            <a:r>
              <a:rPr lang="ru-RU" sz="2400" dirty="0">
                <a:solidFill>
                  <a:schemeClr val="bg1">
                    <a:lumMod val="50000"/>
                  </a:schemeClr>
                </a:solidFill>
                <a:hlinkClick r:id="rId6" tooltip="Візит до Мінотавра (фільм)"/>
              </a:rPr>
              <a:t>»</a:t>
            </a:r>
            <a:r>
              <a:rPr lang="ru-RU" sz="2400" dirty="0">
                <a:solidFill>
                  <a:schemeClr val="bg1">
                    <a:lumMod val="50000"/>
                  </a:schemeClr>
                </a:solidFill>
              </a:rPr>
              <a:t> (1987) одна з </a:t>
            </a:r>
            <a:r>
              <a:rPr lang="ru-RU" sz="2400" dirty="0" err="1">
                <a:solidFill>
                  <a:schemeClr val="bg1">
                    <a:lumMod val="50000"/>
                  </a:schemeClr>
                </a:solidFill>
              </a:rPr>
              <a:t>сюжетних</a:t>
            </a:r>
            <a:r>
              <a:rPr lang="ru-RU" sz="2400" dirty="0">
                <a:solidFill>
                  <a:schemeClr val="bg1">
                    <a:lumMod val="50000"/>
                  </a:schemeClr>
                </a:solidFill>
              </a:rPr>
              <a:t> </a:t>
            </a:r>
            <a:r>
              <a:rPr lang="ru-RU" sz="2400" dirty="0" err="1">
                <a:solidFill>
                  <a:schemeClr val="bg1">
                    <a:lumMod val="50000"/>
                  </a:schemeClr>
                </a:solidFill>
              </a:rPr>
              <a:t>ліній</a:t>
            </a:r>
            <a:r>
              <a:rPr lang="ru-RU" sz="2400" dirty="0">
                <a:solidFill>
                  <a:schemeClr val="bg1">
                    <a:lumMod val="50000"/>
                  </a:schemeClr>
                </a:solidFill>
              </a:rPr>
              <a:t> - </a:t>
            </a:r>
            <a:r>
              <a:rPr lang="ru-RU" sz="2400" dirty="0" err="1">
                <a:solidFill>
                  <a:schemeClr val="bg1">
                    <a:lumMod val="50000"/>
                  </a:schemeClr>
                </a:solidFill>
              </a:rPr>
              <a:t>життя</a:t>
            </a:r>
            <a:r>
              <a:rPr lang="ru-RU" sz="2400" dirty="0">
                <a:solidFill>
                  <a:schemeClr val="bg1">
                    <a:lumMod val="50000"/>
                  </a:schemeClr>
                </a:solidFill>
              </a:rPr>
              <a:t> </a:t>
            </a:r>
            <a:r>
              <a:rPr lang="ru-RU" sz="2400" dirty="0" err="1">
                <a:solidFill>
                  <a:schemeClr val="bg1">
                    <a:lumMod val="50000"/>
                  </a:schemeClr>
                </a:solidFill>
              </a:rPr>
              <a:t>Антоніо</a:t>
            </a:r>
            <a:r>
              <a:rPr lang="ru-RU" sz="2400" dirty="0">
                <a:solidFill>
                  <a:schemeClr val="bg1">
                    <a:lumMod val="50000"/>
                  </a:schemeClr>
                </a:solidFill>
              </a:rPr>
              <a:t> </a:t>
            </a:r>
            <a:r>
              <a:rPr lang="ru-RU" sz="2400" dirty="0" err="1">
                <a:solidFill>
                  <a:schemeClr val="bg1">
                    <a:lumMod val="50000"/>
                  </a:schemeClr>
                </a:solidFill>
              </a:rPr>
              <a:t>Страдіварі</a:t>
            </a:r>
            <a:r>
              <a:rPr lang="ru-RU" sz="2400" dirty="0">
                <a:solidFill>
                  <a:schemeClr val="bg1">
                    <a:lumMod val="50000"/>
                  </a:schemeClr>
                </a:solidFill>
              </a:rPr>
              <a:t>. Головну роль у </a:t>
            </a:r>
            <a:r>
              <a:rPr lang="ru-RU" sz="2400" dirty="0" err="1">
                <a:solidFill>
                  <a:schemeClr val="bg1">
                    <a:lumMod val="50000"/>
                  </a:schemeClr>
                </a:solidFill>
              </a:rPr>
              <a:t>фільмі</a:t>
            </a:r>
            <a:r>
              <a:rPr lang="ru-RU" sz="2400" dirty="0">
                <a:solidFill>
                  <a:schemeClr val="bg1">
                    <a:lumMod val="50000"/>
                  </a:schemeClr>
                </a:solidFill>
              </a:rPr>
              <a:t> </a:t>
            </a:r>
            <a:r>
              <a:rPr lang="ru-RU" sz="2400" dirty="0" err="1">
                <a:solidFill>
                  <a:schemeClr val="bg1">
                    <a:lumMod val="50000"/>
                  </a:schemeClr>
                </a:solidFill>
              </a:rPr>
              <a:t>зіграв</a:t>
            </a:r>
            <a:r>
              <a:rPr lang="ru-RU" sz="2400" dirty="0" err="1">
                <a:solidFill>
                  <a:schemeClr val="bg1">
                    <a:lumMod val="50000"/>
                  </a:schemeClr>
                </a:solidFill>
                <a:hlinkClick r:id="rId7" tooltip="Шакуров Сергій Каюмович"/>
              </a:rPr>
              <a:t>Сергій</a:t>
            </a:r>
            <a:r>
              <a:rPr lang="ru-RU" sz="2400" dirty="0">
                <a:solidFill>
                  <a:schemeClr val="bg1">
                    <a:lumMod val="50000"/>
                  </a:schemeClr>
                </a:solidFill>
                <a:hlinkClick r:id="rId7" tooltip="Шакуров Сергій Каюмович"/>
              </a:rPr>
              <a:t> Шакуров</a:t>
            </a:r>
            <a:r>
              <a:rPr lang="ru-RU" sz="2400" dirty="0">
                <a:solidFill>
                  <a:schemeClr val="bg1">
                    <a:lumMod val="50000"/>
                  </a:schemeClr>
                </a:solidFill>
              </a:rPr>
              <a:t>.</a:t>
            </a:r>
            <a:br>
              <a:rPr lang="ru-RU" sz="2400" dirty="0">
                <a:solidFill>
                  <a:schemeClr val="bg1">
                    <a:lumMod val="50000"/>
                  </a:schemeClr>
                </a:solidFill>
              </a:rPr>
            </a:br>
            <a:endParaRPr lang="ru-RU" sz="2400" dirty="0">
              <a:solidFill>
                <a:schemeClr val="bg1">
                  <a:lumMod val="50000"/>
                </a:schemeClr>
              </a:solidFill>
            </a:endParaRPr>
          </a:p>
        </p:txBody>
      </p:sp>
      <p:grpSp>
        <p:nvGrpSpPr>
          <p:cNvPr id="3" name="Группа 2"/>
          <p:cNvGrpSpPr/>
          <p:nvPr/>
        </p:nvGrpSpPr>
        <p:grpSpPr>
          <a:xfrm>
            <a:off x="510639" y="6543303"/>
            <a:ext cx="1246909" cy="225631"/>
            <a:chOff x="1923803" y="6400800"/>
            <a:chExt cx="1246909" cy="225631"/>
          </a:xfrm>
        </p:grpSpPr>
        <p:grpSp>
          <p:nvGrpSpPr>
            <p:cNvPr id="4" name="Группа 3"/>
            <p:cNvGrpSpPr/>
            <p:nvPr/>
          </p:nvGrpSpPr>
          <p:grpSpPr>
            <a:xfrm>
              <a:off x="1923803" y="6400800"/>
              <a:ext cx="783771" cy="225631"/>
              <a:chOff x="1923803" y="6400800"/>
              <a:chExt cx="783771" cy="225631"/>
            </a:xfrm>
          </p:grpSpPr>
          <p:sp>
            <p:nvSpPr>
              <p:cNvPr id="6" name="Управляющая кнопка: назад 5">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омой 6">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Управляющая кнопка: далее 4">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2759372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7303" y="2049149"/>
            <a:ext cx="8807388" cy="2677230"/>
          </a:xfrm>
        </p:spPr>
        <p:txBody>
          <a:bodyPr>
            <a:normAutofit/>
          </a:bodyPr>
          <a:lstStyle/>
          <a:p>
            <a:r>
              <a:rPr lang="uk-UA" sz="8000" dirty="0" smtClean="0"/>
              <a:t>Дякую за увагу!</a:t>
            </a:r>
            <a:endParaRPr lang="ru-RU" sz="8000" dirty="0"/>
          </a:p>
        </p:txBody>
      </p:sp>
      <p:grpSp>
        <p:nvGrpSpPr>
          <p:cNvPr id="4" name="Группа 3"/>
          <p:cNvGrpSpPr/>
          <p:nvPr/>
        </p:nvGrpSpPr>
        <p:grpSpPr>
          <a:xfrm>
            <a:off x="676894" y="6507678"/>
            <a:ext cx="783771" cy="225631"/>
            <a:chOff x="1923803" y="6400800"/>
            <a:chExt cx="783771" cy="225631"/>
          </a:xfrm>
        </p:grpSpPr>
        <p:sp>
          <p:nvSpPr>
            <p:cNvPr id="6" name="Управляющая кнопка: назад 5">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омой 6">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87680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4608" y="232528"/>
            <a:ext cx="8915399" cy="1468800"/>
          </a:xfrm>
        </p:spPr>
        <p:txBody>
          <a:bodyPr/>
          <a:lstStyle/>
          <a:p>
            <a:r>
              <a:rPr lang="uk-UA" dirty="0" smtClean="0"/>
              <a:t>Зміст:</a:t>
            </a:r>
            <a:br>
              <a:rPr lang="uk-UA" dirty="0" smtClean="0"/>
            </a:br>
            <a:endParaRPr lang="ru-RU" dirty="0"/>
          </a:p>
        </p:txBody>
      </p:sp>
      <p:sp>
        <p:nvSpPr>
          <p:cNvPr id="3" name="Текст 2"/>
          <p:cNvSpPr>
            <a:spLocks noGrp="1"/>
          </p:cNvSpPr>
          <p:nvPr>
            <p:ph type="body" idx="1"/>
          </p:nvPr>
        </p:nvSpPr>
        <p:spPr>
          <a:xfrm>
            <a:off x="2862343" y="1701328"/>
            <a:ext cx="8915399" cy="2336281"/>
          </a:xfrm>
        </p:spPr>
        <p:txBody>
          <a:bodyPr>
            <a:normAutofit/>
          </a:bodyPr>
          <a:lstStyle/>
          <a:p>
            <a:pPr marL="342900" indent="-342900">
              <a:buFont typeface="Arial" panose="020B0604020202020204" pitchFamily="34" charset="0"/>
              <a:buChar char="•"/>
            </a:pPr>
            <a:r>
              <a:rPr lang="uk-UA" dirty="0" smtClean="0">
                <a:hlinkClick r:id="rId2" action="ppaction://hlinksldjump"/>
              </a:rPr>
              <a:t>Біографія</a:t>
            </a:r>
            <a:endParaRPr lang="uk-UA" dirty="0" smtClean="0"/>
          </a:p>
          <a:p>
            <a:pPr marL="342900" indent="-342900">
              <a:buFont typeface="Arial" panose="020B0604020202020204" pitchFamily="34" charset="0"/>
              <a:buChar char="•"/>
            </a:pPr>
            <a:r>
              <a:rPr lang="uk-UA" dirty="0" smtClean="0">
                <a:hlinkClick r:id="rId3" action="ppaction://hlinksldjump"/>
              </a:rPr>
              <a:t>Цікаво знати!</a:t>
            </a:r>
            <a:endParaRPr lang="uk-UA" dirty="0" smtClean="0"/>
          </a:p>
          <a:p>
            <a:pPr marL="342900" indent="-342900">
              <a:buFont typeface="Arial" panose="020B0604020202020204" pitchFamily="34" charset="0"/>
              <a:buChar char="•"/>
            </a:pPr>
            <a:r>
              <a:rPr lang="uk-UA" dirty="0" smtClean="0">
                <a:hlinkClick r:id="rId4" action="ppaction://hlinksldjump"/>
              </a:rPr>
              <a:t>Теорії «секретної» формули</a:t>
            </a:r>
            <a:endParaRPr lang="uk-UA" dirty="0" smtClean="0"/>
          </a:p>
          <a:p>
            <a:pPr marL="342900" indent="-342900">
              <a:buFont typeface="Arial" panose="020B0604020202020204" pitchFamily="34" charset="0"/>
              <a:buChar char="•"/>
            </a:pPr>
            <a:r>
              <a:rPr lang="uk-UA" dirty="0" smtClean="0">
                <a:hlinkClick r:id="rId5" action="ppaction://hlinksldjump"/>
              </a:rPr>
              <a:t>Згадки у мистецтві</a:t>
            </a:r>
            <a:endParaRPr lang="uk-UA" dirty="0" smtClean="0"/>
          </a:p>
          <a:p>
            <a:pPr marL="342900" indent="-342900">
              <a:buFont typeface="Arial" panose="020B0604020202020204" pitchFamily="34" charset="0"/>
              <a:buChar char="•"/>
            </a:pPr>
            <a:endParaRPr lang="ru-RU" dirty="0"/>
          </a:p>
        </p:txBody>
      </p:sp>
      <p:grpSp>
        <p:nvGrpSpPr>
          <p:cNvPr id="8" name="Группа 7"/>
          <p:cNvGrpSpPr/>
          <p:nvPr/>
        </p:nvGrpSpPr>
        <p:grpSpPr>
          <a:xfrm>
            <a:off x="1923803" y="6400800"/>
            <a:ext cx="1246909" cy="225631"/>
            <a:chOff x="1923803" y="6400800"/>
            <a:chExt cx="1246909" cy="225631"/>
          </a:xfrm>
        </p:grpSpPr>
        <p:grpSp>
          <p:nvGrpSpPr>
            <p:cNvPr id="7" name="Группа 6"/>
            <p:cNvGrpSpPr/>
            <p:nvPr/>
          </p:nvGrpSpPr>
          <p:grpSpPr>
            <a:xfrm>
              <a:off x="1923803" y="6400800"/>
              <a:ext cx="783771" cy="225631"/>
              <a:chOff x="1923803" y="6400800"/>
              <a:chExt cx="783771" cy="225631"/>
            </a:xfrm>
          </p:grpSpPr>
          <p:sp>
            <p:nvSpPr>
              <p:cNvPr id="4" name="Управляющая кнопка: назад 3">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Управляющая кнопка: далее 5">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231892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6037" y="296951"/>
            <a:ext cx="7394224" cy="2427848"/>
          </a:xfrm>
        </p:spPr>
        <p:txBody>
          <a:bodyPr>
            <a:noAutofit/>
          </a:bodyPr>
          <a:lstStyle/>
          <a:p>
            <a:r>
              <a:rPr lang="uk-UA" sz="8000" dirty="0" smtClean="0"/>
              <a:t>Біографія</a:t>
            </a:r>
            <a:endParaRPr lang="ru-RU" sz="8000" dirty="0"/>
          </a:p>
        </p:txBody>
      </p:sp>
      <p:pic>
        <p:nvPicPr>
          <p:cNvPr id="3" name="Picture 3"/>
          <p:cNvPicPr>
            <a:picLocks noChangeAspect="1" noChangeArrowheads="1"/>
          </p:cNvPicPr>
          <p:nvPr/>
        </p:nvPicPr>
        <p:blipFill>
          <a:blip r:embed="rId2"/>
          <a:srcRect t="12500" b="12500"/>
          <a:stretch>
            <a:fillRect/>
          </a:stretch>
        </p:blipFill>
        <p:spPr bwMode="auto">
          <a:xfrm>
            <a:off x="7280602" y="1893527"/>
            <a:ext cx="4439318" cy="4439318"/>
          </a:xfrm>
          <a:prstGeom prst="rect">
            <a:avLst/>
          </a:prstGeom>
          <a:noFill/>
          <a:ln w="9525">
            <a:noFill/>
            <a:miter lim="800000"/>
            <a:headEnd/>
            <a:tailEnd/>
          </a:ln>
          <a:effectLst/>
        </p:spPr>
      </p:pic>
      <p:sp>
        <p:nvSpPr>
          <p:cNvPr id="4" name="Прямоугольник 3"/>
          <p:cNvSpPr/>
          <p:nvPr/>
        </p:nvSpPr>
        <p:spPr>
          <a:xfrm>
            <a:off x="6273392" y="6332845"/>
            <a:ext cx="5918608" cy="369332"/>
          </a:xfrm>
          <a:prstGeom prst="rect">
            <a:avLst/>
          </a:prstGeom>
        </p:spPr>
        <p:txBody>
          <a:bodyPr wrap="none">
            <a:spAutoFit/>
          </a:bodyPr>
          <a:lstStyle/>
          <a:p>
            <a:r>
              <a:rPr lang="ru-RU" dirty="0" err="1" smtClean="0">
                <a:solidFill>
                  <a:schemeClr val="bg1">
                    <a:lumMod val="50000"/>
                  </a:schemeClr>
                </a:solidFill>
              </a:rPr>
              <a:t>Пам'ятник</a:t>
            </a:r>
            <a:r>
              <a:rPr lang="ru-RU" dirty="0" smtClean="0">
                <a:solidFill>
                  <a:schemeClr val="bg1">
                    <a:lumMod val="50000"/>
                  </a:schemeClr>
                </a:solidFill>
              </a:rPr>
              <a:t> </a:t>
            </a:r>
            <a:r>
              <a:rPr lang="ru-RU" dirty="0" err="1" smtClean="0">
                <a:solidFill>
                  <a:schemeClr val="bg1">
                    <a:lumMod val="50000"/>
                  </a:schemeClr>
                </a:solidFill>
              </a:rPr>
              <a:t>Антоніо</a:t>
            </a:r>
            <a:r>
              <a:rPr lang="ru-RU" dirty="0" smtClean="0">
                <a:solidFill>
                  <a:schemeClr val="bg1">
                    <a:lumMod val="50000"/>
                  </a:schemeClr>
                </a:solidFill>
              </a:rPr>
              <a:t> </a:t>
            </a:r>
            <a:r>
              <a:rPr lang="ru-RU" dirty="0" err="1" smtClean="0">
                <a:solidFill>
                  <a:schemeClr val="bg1">
                    <a:lumMod val="50000"/>
                  </a:schemeClr>
                </a:solidFill>
              </a:rPr>
              <a:t>Страдіварі</a:t>
            </a:r>
            <a:r>
              <a:rPr lang="ru-RU" dirty="0" smtClean="0">
                <a:solidFill>
                  <a:schemeClr val="bg1">
                    <a:lumMod val="50000"/>
                  </a:schemeClr>
                </a:solidFill>
              </a:rPr>
              <a:t> на </a:t>
            </a:r>
            <a:r>
              <a:rPr lang="ru-RU" dirty="0" err="1" smtClean="0">
                <a:solidFill>
                  <a:schemeClr val="bg1">
                    <a:lumMod val="50000"/>
                  </a:schemeClr>
                </a:solidFill>
              </a:rPr>
              <a:t>вулиці</a:t>
            </a:r>
            <a:r>
              <a:rPr lang="ru-RU" dirty="0" smtClean="0">
                <a:solidFill>
                  <a:schemeClr val="bg1">
                    <a:lumMod val="50000"/>
                  </a:schemeClr>
                </a:solidFill>
              </a:rPr>
              <a:t> </a:t>
            </a:r>
            <a:r>
              <a:rPr lang="ru-RU" dirty="0" err="1" smtClean="0">
                <a:solidFill>
                  <a:schemeClr val="bg1">
                    <a:lumMod val="50000"/>
                  </a:schemeClr>
                </a:solidFill>
              </a:rPr>
              <a:t>Кремони</a:t>
            </a:r>
            <a:r>
              <a:rPr lang="ru-RU" dirty="0" smtClean="0">
                <a:solidFill>
                  <a:schemeClr val="bg1">
                    <a:lumMod val="50000"/>
                  </a:schemeClr>
                </a:solidFill>
              </a:rPr>
              <a:t>.</a:t>
            </a:r>
            <a:endParaRPr lang="ru-RU" dirty="0">
              <a:solidFill>
                <a:schemeClr val="bg1">
                  <a:lumMod val="50000"/>
                </a:schemeClr>
              </a:solidFill>
            </a:endParaRPr>
          </a:p>
        </p:txBody>
      </p:sp>
      <p:grpSp>
        <p:nvGrpSpPr>
          <p:cNvPr id="5" name="Группа 4"/>
          <p:cNvGrpSpPr/>
          <p:nvPr/>
        </p:nvGrpSpPr>
        <p:grpSpPr>
          <a:xfrm>
            <a:off x="1482582" y="6517511"/>
            <a:ext cx="1246909" cy="225631"/>
            <a:chOff x="1923803" y="6400800"/>
            <a:chExt cx="1246909" cy="225631"/>
          </a:xfrm>
        </p:grpSpPr>
        <p:grpSp>
          <p:nvGrpSpPr>
            <p:cNvPr id="6" name="Группа 5"/>
            <p:cNvGrpSpPr/>
            <p:nvPr/>
          </p:nvGrpSpPr>
          <p:grpSpPr>
            <a:xfrm>
              <a:off x="1923803" y="6400800"/>
              <a:ext cx="783771" cy="225631"/>
              <a:chOff x="1923803" y="6400800"/>
              <a:chExt cx="783771" cy="225631"/>
            </a:xfrm>
          </p:grpSpPr>
          <p:sp>
            <p:nvSpPr>
              <p:cNvPr id="8" name="Управляющая кнопка: назад 7">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омой 8">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Управляющая кнопка: далее 6">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004046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280063" y="3952773"/>
            <a:ext cx="3903023" cy="2905227"/>
          </a:xfrm>
          <a:prstGeom prst="rect">
            <a:avLst/>
          </a:prstGeom>
        </p:spPr>
      </p:pic>
      <p:sp>
        <p:nvSpPr>
          <p:cNvPr id="2" name="Заголовок 1"/>
          <p:cNvSpPr>
            <a:spLocks noGrp="1"/>
          </p:cNvSpPr>
          <p:nvPr>
            <p:ph type="title"/>
          </p:nvPr>
        </p:nvSpPr>
        <p:spPr>
          <a:xfrm>
            <a:off x="1627065" y="135512"/>
            <a:ext cx="10564935" cy="3817261"/>
          </a:xfrm>
        </p:spPr>
        <p:txBody>
          <a:bodyPr>
            <a:normAutofit/>
          </a:bodyPr>
          <a:lstStyle/>
          <a:p>
            <a:r>
              <a:rPr lang="ru-RU" sz="2400" b="1" dirty="0" err="1">
                <a:solidFill>
                  <a:schemeClr val="tx1"/>
                </a:solidFill>
              </a:rPr>
              <a:t>Антоніо</a:t>
            </a:r>
            <a:r>
              <a:rPr lang="ru-RU" sz="2400" b="1" dirty="0">
                <a:solidFill>
                  <a:schemeClr val="tx1"/>
                </a:solidFill>
              </a:rPr>
              <a:t> </a:t>
            </a:r>
            <a:r>
              <a:rPr lang="ru-RU" sz="2400" b="1" dirty="0" err="1">
                <a:solidFill>
                  <a:schemeClr val="tx1"/>
                </a:solidFill>
              </a:rPr>
              <a:t>Страдіварі</a:t>
            </a:r>
            <a:r>
              <a:rPr lang="ru-RU" sz="2400" b="1" dirty="0">
                <a:solidFill>
                  <a:schemeClr val="tx1"/>
                </a:solidFill>
              </a:rPr>
              <a:t> </a:t>
            </a:r>
            <a:r>
              <a:rPr lang="ru-RU" sz="2400" dirty="0">
                <a:solidFill>
                  <a:schemeClr val="bg1">
                    <a:lumMod val="50000"/>
                  </a:schemeClr>
                </a:solidFill>
              </a:rPr>
              <a:t>- </a:t>
            </a:r>
            <a:r>
              <a:rPr lang="ru-RU" sz="2400" dirty="0" err="1">
                <a:solidFill>
                  <a:schemeClr val="bg1">
                    <a:lumMod val="50000"/>
                  </a:schemeClr>
                </a:solidFill>
              </a:rPr>
              <a:t>знаменитий</a:t>
            </a:r>
            <a:r>
              <a:rPr lang="ru-RU" sz="2400" dirty="0">
                <a:solidFill>
                  <a:schemeClr val="bg1">
                    <a:lumMod val="50000"/>
                  </a:schemeClr>
                </a:solidFill>
              </a:rPr>
              <a:t> </a:t>
            </a:r>
            <a:r>
              <a:rPr lang="ru-RU" sz="2400" dirty="0" err="1">
                <a:solidFill>
                  <a:schemeClr val="bg1">
                    <a:lumMod val="50000"/>
                  </a:schemeClr>
                </a:solidFill>
              </a:rPr>
              <a:t>майстер</a:t>
            </a:r>
            <a:r>
              <a:rPr lang="ru-RU" sz="2400" dirty="0">
                <a:solidFill>
                  <a:schemeClr val="bg1">
                    <a:lumMod val="50000"/>
                  </a:schemeClr>
                </a:solidFill>
              </a:rPr>
              <a:t> </a:t>
            </a:r>
            <a:r>
              <a:rPr lang="ru-RU" sz="2400" dirty="0" err="1">
                <a:solidFill>
                  <a:schemeClr val="bg1">
                    <a:lumMod val="50000"/>
                  </a:schemeClr>
                </a:solidFill>
              </a:rPr>
              <a:t>струнних</a:t>
            </a:r>
            <a:r>
              <a:rPr lang="ru-RU" sz="2400" dirty="0">
                <a:solidFill>
                  <a:schemeClr val="bg1">
                    <a:lumMod val="50000"/>
                  </a:schemeClr>
                </a:solidFill>
              </a:rPr>
              <a:t> </a:t>
            </a:r>
            <a:r>
              <a:rPr lang="ru-RU" sz="2400" dirty="0" err="1">
                <a:solidFill>
                  <a:schemeClr val="bg1">
                    <a:lumMod val="50000"/>
                  </a:schemeClr>
                </a:solidFill>
              </a:rPr>
              <a:t>інструментів</a:t>
            </a:r>
            <a:r>
              <a:rPr lang="ru-RU" sz="2400" dirty="0">
                <a:solidFill>
                  <a:schemeClr val="bg1">
                    <a:lumMod val="50000"/>
                  </a:schemeClr>
                </a:solidFill>
              </a:rPr>
              <a:t> , </a:t>
            </a:r>
            <a:r>
              <a:rPr lang="ru-RU" sz="2400" dirty="0" err="1">
                <a:solidFill>
                  <a:schemeClr val="bg1">
                    <a:lumMod val="50000"/>
                  </a:schemeClr>
                </a:solidFill>
              </a:rPr>
              <a:t>учень</a:t>
            </a:r>
            <a:r>
              <a:rPr lang="ru-RU" sz="2400" dirty="0">
                <a:solidFill>
                  <a:schemeClr val="bg1">
                    <a:lumMod val="50000"/>
                  </a:schemeClr>
                </a:solidFill>
              </a:rPr>
              <a:t> </a:t>
            </a:r>
            <a:r>
              <a:rPr lang="ru-RU" sz="2400" dirty="0" err="1">
                <a:solidFill>
                  <a:schemeClr val="bg1">
                    <a:lumMod val="50000"/>
                  </a:schemeClr>
                </a:solidFill>
              </a:rPr>
              <a:t>Аматі</a:t>
            </a:r>
            <a:r>
              <a:rPr lang="ru-RU" sz="2400" dirty="0">
                <a:solidFill>
                  <a:schemeClr val="bg1">
                    <a:lumMod val="50000"/>
                  </a:schemeClr>
                </a:solidFill>
              </a:rPr>
              <a:t> . </a:t>
            </a:r>
            <a:r>
              <a:rPr lang="ru-RU" sz="2400" dirty="0" err="1">
                <a:solidFill>
                  <a:schemeClr val="bg1">
                    <a:lumMod val="50000"/>
                  </a:schemeClr>
                </a:solidFill>
              </a:rPr>
              <a:t>Збереглося</a:t>
            </a:r>
            <a:r>
              <a:rPr lang="ru-RU" sz="2400" dirty="0">
                <a:solidFill>
                  <a:schemeClr val="bg1">
                    <a:lumMod val="50000"/>
                  </a:schemeClr>
                </a:solidFill>
              </a:rPr>
              <a:t> </a:t>
            </a:r>
            <a:r>
              <a:rPr lang="ru-RU" sz="2400" dirty="0" err="1">
                <a:solidFill>
                  <a:schemeClr val="bg1">
                    <a:lumMod val="50000"/>
                  </a:schemeClr>
                </a:solidFill>
              </a:rPr>
              <a:t>близько</a:t>
            </a:r>
            <a:r>
              <a:rPr lang="ru-RU" sz="2400" dirty="0">
                <a:solidFill>
                  <a:schemeClr val="bg1">
                    <a:lumMod val="50000"/>
                  </a:schemeClr>
                </a:solidFill>
              </a:rPr>
              <a:t> 650 </a:t>
            </a:r>
            <a:r>
              <a:rPr lang="ru-RU" sz="2400" dirty="0" err="1">
                <a:solidFill>
                  <a:schemeClr val="bg1">
                    <a:lumMod val="50000"/>
                  </a:schemeClr>
                </a:solidFill>
              </a:rPr>
              <a:t>інструментів</a:t>
            </a:r>
            <a:r>
              <a:rPr lang="ru-RU" sz="2400" dirty="0">
                <a:solidFill>
                  <a:schemeClr val="bg1">
                    <a:lumMod val="50000"/>
                  </a:schemeClr>
                </a:solidFill>
              </a:rPr>
              <a:t> </a:t>
            </a:r>
            <a:r>
              <a:rPr lang="ru-RU" sz="2400" dirty="0" err="1">
                <a:solidFill>
                  <a:schemeClr val="bg1">
                    <a:lumMod val="50000"/>
                  </a:schemeClr>
                </a:solidFill>
              </a:rPr>
              <a:t>його</a:t>
            </a:r>
            <a:r>
              <a:rPr lang="ru-RU" sz="2400" dirty="0">
                <a:solidFill>
                  <a:schemeClr val="bg1">
                    <a:lumMod val="50000"/>
                  </a:schemeClr>
                </a:solidFill>
              </a:rPr>
              <a:t> </a:t>
            </a:r>
            <a:r>
              <a:rPr lang="ru-RU" sz="2400" dirty="0" err="1">
                <a:solidFill>
                  <a:schemeClr val="bg1">
                    <a:lumMod val="50000"/>
                  </a:schemeClr>
                </a:solidFill>
              </a:rPr>
              <a:t>роботи</a:t>
            </a:r>
            <a:r>
              <a:rPr lang="ru-RU" sz="2400" dirty="0">
                <a:solidFill>
                  <a:schemeClr val="bg1">
                    <a:lumMod val="50000"/>
                  </a:schemeClr>
                </a:solidFill>
              </a:rPr>
              <a:t>. </a:t>
            </a:r>
            <a:r>
              <a:rPr lang="ru-RU" sz="2400" dirty="0" err="1">
                <a:solidFill>
                  <a:schemeClr val="bg1">
                    <a:lumMod val="50000"/>
                  </a:schemeClr>
                </a:solidFill>
              </a:rPr>
              <a:t>Вважають</a:t>
            </a:r>
            <a:r>
              <a:rPr lang="ru-RU" sz="2400" dirty="0">
                <a:solidFill>
                  <a:schemeClr val="bg1">
                    <a:lumMod val="50000"/>
                  </a:schemeClr>
                </a:solidFill>
              </a:rPr>
              <a:t> , </a:t>
            </a:r>
            <a:r>
              <a:rPr lang="ru-RU" sz="2400" dirty="0" err="1">
                <a:solidFill>
                  <a:schemeClr val="bg1">
                    <a:lumMod val="50000"/>
                  </a:schemeClr>
                </a:solidFill>
              </a:rPr>
              <a:t>що</a:t>
            </a:r>
            <a:r>
              <a:rPr lang="ru-RU" sz="2400" dirty="0">
                <a:solidFill>
                  <a:schemeClr val="bg1">
                    <a:lumMod val="50000"/>
                  </a:schemeClr>
                </a:solidFill>
              </a:rPr>
              <a:t> </a:t>
            </a:r>
            <a:r>
              <a:rPr lang="ru-RU" sz="2400" dirty="0" err="1">
                <a:solidFill>
                  <a:schemeClr val="bg1">
                    <a:lumMod val="50000"/>
                  </a:schemeClr>
                </a:solidFill>
              </a:rPr>
              <a:t>Антоніо</a:t>
            </a:r>
            <a:r>
              <a:rPr lang="ru-RU" sz="2400" dirty="0">
                <a:solidFill>
                  <a:schemeClr val="bg1">
                    <a:lumMod val="50000"/>
                  </a:schemeClr>
                </a:solidFill>
              </a:rPr>
              <a:t> </a:t>
            </a:r>
            <a:r>
              <a:rPr lang="ru-RU" sz="2400" dirty="0" err="1">
                <a:solidFill>
                  <a:schemeClr val="bg1">
                    <a:lumMod val="50000"/>
                  </a:schemeClr>
                </a:solidFill>
              </a:rPr>
              <a:t>Страдіварі</a:t>
            </a:r>
            <a:r>
              <a:rPr lang="ru-RU" sz="2400" dirty="0">
                <a:solidFill>
                  <a:schemeClr val="bg1">
                    <a:lumMod val="50000"/>
                  </a:schemeClr>
                </a:solidFill>
              </a:rPr>
              <a:t> </a:t>
            </a:r>
            <a:r>
              <a:rPr lang="ru-RU" sz="2400" dirty="0" err="1">
                <a:solidFill>
                  <a:schemeClr val="tx1"/>
                </a:solidFill>
              </a:rPr>
              <a:t>народився</a:t>
            </a:r>
            <a:r>
              <a:rPr lang="ru-RU" sz="2400" dirty="0">
                <a:solidFill>
                  <a:schemeClr val="tx1"/>
                </a:solidFill>
              </a:rPr>
              <a:t> в 1644 </a:t>
            </a:r>
            <a:r>
              <a:rPr lang="ru-RU" sz="2400" dirty="0" err="1">
                <a:solidFill>
                  <a:schemeClr val="tx1"/>
                </a:solidFill>
              </a:rPr>
              <a:t>році</a:t>
            </a:r>
            <a:r>
              <a:rPr lang="ru-RU" sz="2400" dirty="0">
                <a:solidFill>
                  <a:schemeClr val="tx1"/>
                </a:solidFill>
              </a:rPr>
              <a:t>,</a:t>
            </a:r>
            <a:r>
              <a:rPr lang="ru-RU" sz="2400" dirty="0">
                <a:solidFill>
                  <a:schemeClr val="bg1">
                    <a:lumMod val="50000"/>
                  </a:schemeClr>
                </a:solidFill>
              </a:rPr>
              <a:t> </a:t>
            </a:r>
            <a:r>
              <a:rPr lang="ru-RU" sz="2400" dirty="0" err="1">
                <a:solidFill>
                  <a:schemeClr val="bg1">
                    <a:lumMod val="50000"/>
                  </a:schemeClr>
                </a:solidFill>
              </a:rPr>
              <a:t>хоча</a:t>
            </a:r>
            <a:r>
              <a:rPr lang="ru-RU" sz="2400" dirty="0">
                <a:solidFill>
                  <a:schemeClr val="bg1">
                    <a:lumMod val="50000"/>
                  </a:schemeClr>
                </a:solidFill>
              </a:rPr>
              <a:t> </a:t>
            </a:r>
            <a:r>
              <a:rPr lang="ru-RU" sz="2400" dirty="0" err="1">
                <a:solidFill>
                  <a:schemeClr val="bg1">
                    <a:lumMod val="50000"/>
                  </a:schemeClr>
                </a:solidFill>
              </a:rPr>
              <a:t>його</a:t>
            </a:r>
            <a:r>
              <a:rPr lang="ru-RU" sz="2400" dirty="0">
                <a:solidFill>
                  <a:schemeClr val="bg1">
                    <a:lumMod val="50000"/>
                  </a:schemeClr>
                </a:solidFill>
              </a:rPr>
              <a:t> точна дата </a:t>
            </a:r>
            <a:r>
              <a:rPr lang="ru-RU" sz="2400" dirty="0" err="1">
                <a:solidFill>
                  <a:schemeClr val="bg1">
                    <a:lumMod val="50000"/>
                  </a:schemeClr>
                </a:solidFill>
              </a:rPr>
              <a:t>народження</a:t>
            </a:r>
            <a:r>
              <a:rPr lang="ru-RU" sz="2400" dirty="0">
                <a:solidFill>
                  <a:schemeClr val="bg1">
                    <a:lumMod val="50000"/>
                  </a:schemeClr>
                </a:solidFill>
              </a:rPr>
              <a:t> </a:t>
            </a:r>
            <a:r>
              <a:rPr lang="ru-RU" sz="2400" dirty="0" err="1">
                <a:solidFill>
                  <a:schemeClr val="bg1">
                    <a:lumMod val="50000"/>
                  </a:schemeClr>
                </a:solidFill>
              </a:rPr>
              <a:t>невідома</a:t>
            </a:r>
            <a:r>
              <a:rPr lang="ru-RU" sz="2400" dirty="0">
                <a:solidFill>
                  <a:schemeClr val="bg1">
                    <a:lumMod val="50000"/>
                  </a:schemeClr>
                </a:solidFill>
              </a:rPr>
              <a:t>. </a:t>
            </a:r>
            <a:r>
              <a:rPr lang="ru-RU" sz="2400" dirty="0" err="1">
                <a:solidFill>
                  <a:schemeClr val="bg1">
                    <a:lumMod val="50000"/>
                  </a:schemeClr>
                </a:solidFill>
              </a:rPr>
              <a:t>Його</a:t>
            </a:r>
            <a:r>
              <a:rPr lang="ru-RU" sz="2400" dirty="0">
                <a:solidFill>
                  <a:schemeClr val="bg1">
                    <a:lumMod val="50000"/>
                  </a:schemeClr>
                </a:solidFill>
              </a:rPr>
              <a:t> батьками </a:t>
            </a:r>
            <a:r>
              <a:rPr lang="ru-RU" sz="2400" dirty="0" err="1">
                <a:solidFill>
                  <a:schemeClr val="bg1">
                    <a:lumMod val="50000"/>
                  </a:schemeClr>
                </a:solidFill>
              </a:rPr>
              <a:t>були</a:t>
            </a:r>
            <a:r>
              <a:rPr lang="ru-RU" sz="2400" dirty="0">
                <a:solidFill>
                  <a:schemeClr val="bg1">
                    <a:lumMod val="50000"/>
                  </a:schemeClr>
                </a:solidFill>
              </a:rPr>
              <a:t> </a:t>
            </a:r>
            <a:r>
              <a:rPr lang="ru-RU" sz="2400" dirty="0" err="1">
                <a:solidFill>
                  <a:schemeClr val="bg1">
                    <a:lumMod val="50000"/>
                  </a:schemeClr>
                </a:solidFill>
              </a:rPr>
              <a:t>Олександро</a:t>
            </a:r>
            <a:r>
              <a:rPr lang="ru-RU" sz="2400" dirty="0">
                <a:solidFill>
                  <a:schemeClr val="bg1">
                    <a:lumMod val="50000"/>
                  </a:schemeClr>
                </a:solidFill>
              </a:rPr>
              <a:t> </a:t>
            </a:r>
            <a:r>
              <a:rPr lang="ru-RU" sz="2400" dirty="0" err="1">
                <a:solidFill>
                  <a:schemeClr val="bg1">
                    <a:lumMod val="50000"/>
                  </a:schemeClr>
                </a:solidFill>
              </a:rPr>
              <a:t>Страдіварі</a:t>
            </a:r>
            <a:r>
              <a:rPr lang="ru-RU" sz="2400" dirty="0">
                <a:solidFill>
                  <a:schemeClr val="bg1">
                    <a:lumMod val="50000"/>
                  </a:schemeClr>
                </a:solidFill>
              </a:rPr>
              <a:t> і Ганна </a:t>
            </a:r>
            <a:r>
              <a:rPr lang="ru-RU" sz="2400" dirty="0" err="1">
                <a:solidFill>
                  <a:schemeClr val="bg1">
                    <a:lumMod val="50000"/>
                  </a:schemeClr>
                </a:solidFill>
              </a:rPr>
              <a:t>Мороні</a:t>
            </a:r>
            <a:r>
              <a:rPr lang="ru-RU" sz="2400" dirty="0">
                <a:solidFill>
                  <a:schemeClr val="bg1">
                    <a:lumMod val="50000"/>
                  </a:schemeClr>
                </a:solidFill>
              </a:rPr>
              <a:t>.</a:t>
            </a:r>
            <a:br>
              <a:rPr lang="ru-RU" sz="2400" dirty="0">
                <a:solidFill>
                  <a:schemeClr val="bg1">
                    <a:lumMod val="50000"/>
                  </a:schemeClr>
                </a:solidFill>
              </a:rPr>
            </a:br>
            <a:r>
              <a:rPr lang="ru-RU" sz="2400" dirty="0">
                <a:solidFill>
                  <a:schemeClr val="bg1">
                    <a:lumMod val="50000"/>
                  </a:schemeClr>
                </a:solidFill>
              </a:rPr>
              <a:t>Основоположниками </a:t>
            </a:r>
            <a:r>
              <a:rPr lang="ru-RU" sz="2400" dirty="0" err="1">
                <a:solidFill>
                  <a:schemeClr val="bg1">
                    <a:lumMod val="50000"/>
                  </a:schemeClr>
                </a:solidFill>
              </a:rPr>
              <a:t>італійської</a:t>
            </a:r>
            <a:r>
              <a:rPr lang="ru-RU" sz="2400" dirty="0">
                <a:solidFill>
                  <a:schemeClr val="bg1">
                    <a:lumMod val="50000"/>
                  </a:schemeClr>
                </a:solidFill>
              </a:rPr>
              <a:t> </a:t>
            </a:r>
            <a:r>
              <a:rPr lang="ru-RU" sz="2400" dirty="0" err="1">
                <a:solidFill>
                  <a:schemeClr val="bg1">
                    <a:lumMod val="50000"/>
                  </a:schemeClr>
                </a:solidFill>
              </a:rPr>
              <a:t>школи</a:t>
            </a:r>
            <a:r>
              <a:rPr lang="ru-RU" sz="2400" dirty="0">
                <a:solidFill>
                  <a:schemeClr val="bg1">
                    <a:lumMod val="50000"/>
                  </a:schemeClr>
                </a:solidFill>
              </a:rPr>
              <a:t> </a:t>
            </a:r>
            <a:r>
              <a:rPr lang="ru-RU" sz="2400" dirty="0" err="1">
                <a:solidFill>
                  <a:schemeClr val="bg1">
                    <a:lumMod val="50000"/>
                  </a:schemeClr>
                </a:solidFill>
              </a:rPr>
              <a:t>скрипкових</a:t>
            </a:r>
            <a:r>
              <a:rPr lang="ru-RU" sz="2400" dirty="0">
                <a:solidFill>
                  <a:schemeClr val="bg1">
                    <a:lumMod val="50000"/>
                  </a:schemeClr>
                </a:solidFill>
              </a:rPr>
              <a:t> </a:t>
            </a:r>
            <a:r>
              <a:rPr lang="ru-RU" sz="2400" dirty="0" err="1">
                <a:solidFill>
                  <a:schemeClr val="bg1">
                    <a:lumMod val="50000"/>
                  </a:schemeClr>
                </a:solidFill>
              </a:rPr>
              <a:t>майстрів</a:t>
            </a:r>
            <a:r>
              <a:rPr lang="ru-RU" sz="2400" dirty="0">
                <a:solidFill>
                  <a:schemeClr val="bg1">
                    <a:lumMod val="50000"/>
                  </a:schemeClr>
                </a:solidFill>
              </a:rPr>
              <a:t> </a:t>
            </a:r>
            <a:r>
              <a:rPr lang="ru-RU" sz="2400" dirty="0" err="1">
                <a:solidFill>
                  <a:schemeClr val="bg1">
                    <a:lumMod val="50000"/>
                  </a:schemeClr>
                </a:solidFill>
              </a:rPr>
              <a:t>були</a:t>
            </a:r>
            <a:r>
              <a:rPr lang="ru-RU" sz="2400" dirty="0">
                <a:solidFill>
                  <a:schemeClr val="bg1">
                    <a:lumMod val="50000"/>
                  </a:schemeClr>
                </a:solidFill>
              </a:rPr>
              <a:t> </a:t>
            </a:r>
            <a:r>
              <a:rPr lang="ru-RU" sz="2400" dirty="0" err="1">
                <a:solidFill>
                  <a:schemeClr val="bg1">
                    <a:lumMod val="50000"/>
                  </a:schemeClr>
                </a:solidFill>
              </a:rPr>
              <a:t>Андреа</a:t>
            </a:r>
            <a:r>
              <a:rPr lang="ru-RU" sz="2400" dirty="0">
                <a:solidFill>
                  <a:schemeClr val="bg1">
                    <a:lumMod val="50000"/>
                  </a:schemeClr>
                </a:solidFill>
              </a:rPr>
              <a:t> </a:t>
            </a:r>
            <a:r>
              <a:rPr lang="ru-RU" sz="2400" dirty="0" err="1">
                <a:solidFill>
                  <a:schemeClr val="bg1">
                    <a:lumMod val="50000"/>
                  </a:schemeClr>
                </a:solidFill>
              </a:rPr>
              <a:t>Аматі</a:t>
            </a:r>
            <a:r>
              <a:rPr lang="ru-RU" sz="2400" dirty="0">
                <a:solidFill>
                  <a:schemeClr val="bg1">
                    <a:lumMod val="50000"/>
                  </a:schemeClr>
                </a:solidFill>
              </a:rPr>
              <a:t> і </a:t>
            </a:r>
            <a:r>
              <a:rPr lang="ru-RU" sz="2400" dirty="0" err="1">
                <a:solidFill>
                  <a:schemeClr val="bg1">
                    <a:lumMod val="50000"/>
                  </a:schemeClr>
                </a:solidFill>
              </a:rPr>
              <a:t>Гаспаро</a:t>
            </a:r>
            <a:r>
              <a:rPr lang="ru-RU" sz="2400" dirty="0">
                <a:solidFill>
                  <a:schemeClr val="bg1">
                    <a:lumMod val="50000"/>
                  </a:schemeClr>
                </a:solidFill>
              </a:rPr>
              <a:t> та Сало ( </a:t>
            </a:r>
            <a:r>
              <a:rPr lang="ru-RU" sz="2400" dirty="0" err="1">
                <a:solidFill>
                  <a:schemeClr val="bg1">
                    <a:lumMod val="50000"/>
                  </a:schemeClr>
                </a:solidFill>
              </a:rPr>
              <a:t>Бертолотті</a:t>
            </a:r>
            <a:r>
              <a:rPr lang="ru-RU" sz="2400" dirty="0">
                <a:solidFill>
                  <a:schemeClr val="bg1">
                    <a:lumMod val="50000"/>
                  </a:schemeClr>
                </a:solidFill>
              </a:rPr>
              <a:t> ) , а </a:t>
            </a:r>
            <a:r>
              <a:rPr lang="ru-RU" sz="2400" dirty="0" err="1">
                <a:solidFill>
                  <a:schemeClr val="bg1">
                    <a:lumMod val="50000"/>
                  </a:schemeClr>
                </a:solidFill>
              </a:rPr>
              <a:t>найбільш</a:t>
            </a:r>
            <a:r>
              <a:rPr lang="ru-RU" sz="2400" dirty="0">
                <a:solidFill>
                  <a:schemeClr val="bg1">
                    <a:lumMod val="50000"/>
                  </a:schemeClr>
                </a:solidFill>
              </a:rPr>
              <a:t> </a:t>
            </a:r>
            <a:r>
              <a:rPr lang="ru-RU" sz="2400" dirty="0" err="1">
                <a:solidFill>
                  <a:schemeClr val="bg1">
                    <a:lumMod val="50000"/>
                  </a:schemeClr>
                </a:solidFill>
              </a:rPr>
              <a:t>видатними</a:t>
            </a:r>
            <a:r>
              <a:rPr lang="ru-RU" sz="2400" dirty="0">
                <a:solidFill>
                  <a:schemeClr val="bg1">
                    <a:lumMod val="50000"/>
                  </a:schemeClr>
                </a:solidFill>
              </a:rPr>
              <a:t> </a:t>
            </a:r>
            <a:r>
              <a:rPr lang="ru-RU" sz="2400" dirty="0" err="1">
                <a:solidFill>
                  <a:schemeClr val="bg1">
                    <a:lumMod val="50000"/>
                  </a:schemeClr>
                </a:solidFill>
              </a:rPr>
              <a:t>майстрами</a:t>
            </a:r>
            <a:r>
              <a:rPr lang="ru-RU" sz="2400" dirty="0">
                <a:solidFill>
                  <a:schemeClr val="bg1">
                    <a:lumMod val="50000"/>
                  </a:schemeClr>
                </a:solidFill>
              </a:rPr>
              <a:t> в </a:t>
            </a:r>
            <a:r>
              <a:rPr lang="ru-RU" sz="2400" dirty="0" err="1">
                <a:solidFill>
                  <a:schemeClr val="bg1">
                    <a:lumMod val="50000"/>
                  </a:schemeClr>
                </a:solidFill>
              </a:rPr>
              <a:t>період</a:t>
            </a:r>
            <a:r>
              <a:rPr lang="ru-RU" sz="2400" dirty="0">
                <a:solidFill>
                  <a:schemeClr val="bg1">
                    <a:lumMod val="50000"/>
                  </a:schemeClr>
                </a:solidFill>
              </a:rPr>
              <a:t> </a:t>
            </a:r>
            <a:r>
              <a:rPr lang="ru-RU" sz="2400" dirty="0" err="1">
                <a:solidFill>
                  <a:schemeClr val="bg1">
                    <a:lumMod val="50000"/>
                  </a:schemeClr>
                </a:solidFill>
              </a:rPr>
              <a:t>розквіту</a:t>
            </a:r>
            <a:r>
              <a:rPr lang="ru-RU" sz="2400" dirty="0">
                <a:solidFill>
                  <a:schemeClr val="bg1">
                    <a:lumMod val="50000"/>
                  </a:schemeClr>
                </a:solidFill>
              </a:rPr>
              <a:t> </a:t>
            </a:r>
            <a:r>
              <a:rPr lang="ru-RU" sz="2400" dirty="0" err="1">
                <a:solidFill>
                  <a:schemeClr val="bg1">
                    <a:lumMod val="50000"/>
                  </a:schemeClr>
                </a:solidFill>
              </a:rPr>
              <a:t>школи</a:t>
            </a:r>
            <a:r>
              <a:rPr lang="ru-RU" sz="2400" dirty="0">
                <a:solidFill>
                  <a:schemeClr val="bg1">
                    <a:lumMod val="50000"/>
                  </a:schemeClr>
                </a:solidFill>
              </a:rPr>
              <a:t> (з </a:t>
            </a:r>
            <a:r>
              <a:rPr lang="ru-RU" sz="2400" dirty="0" err="1">
                <a:solidFill>
                  <a:schemeClr val="bg1">
                    <a:lumMod val="50000"/>
                  </a:schemeClr>
                </a:solidFill>
              </a:rPr>
              <a:t>середини</a:t>
            </a:r>
            <a:r>
              <a:rPr lang="ru-RU" sz="2400" dirty="0">
                <a:solidFill>
                  <a:schemeClr val="bg1">
                    <a:lumMod val="50000"/>
                  </a:schemeClr>
                </a:solidFill>
              </a:rPr>
              <a:t> 17 до </a:t>
            </a:r>
            <a:r>
              <a:rPr lang="ru-RU" sz="2400" dirty="0" err="1">
                <a:solidFill>
                  <a:schemeClr val="bg1">
                    <a:lumMod val="50000"/>
                  </a:schemeClr>
                </a:solidFill>
              </a:rPr>
              <a:t>середини</a:t>
            </a:r>
            <a:r>
              <a:rPr lang="ru-RU" sz="2400" dirty="0">
                <a:solidFill>
                  <a:schemeClr val="bg1">
                    <a:lumMod val="50000"/>
                  </a:schemeClr>
                </a:solidFill>
              </a:rPr>
              <a:t> 18 </a:t>
            </a:r>
            <a:r>
              <a:rPr lang="ru-RU" sz="2400" dirty="0" err="1">
                <a:solidFill>
                  <a:schemeClr val="bg1">
                    <a:lumMod val="50000"/>
                  </a:schemeClr>
                </a:solidFill>
              </a:rPr>
              <a:t>століття</a:t>
            </a:r>
            <a:r>
              <a:rPr lang="ru-RU" sz="2400" dirty="0">
                <a:solidFill>
                  <a:schemeClr val="bg1">
                    <a:lumMod val="50000"/>
                  </a:schemeClr>
                </a:solidFill>
              </a:rPr>
              <a:t> ) - </a:t>
            </a:r>
            <a:r>
              <a:rPr lang="ru-RU" sz="2400" dirty="0" err="1">
                <a:solidFill>
                  <a:schemeClr val="bg1">
                    <a:lumMod val="50000"/>
                  </a:schemeClr>
                </a:solidFill>
              </a:rPr>
              <a:t>Нікколо</a:t>
            </a:r>
            <a:r>
              <a:rPr lang="ru-RU" sz="2400" dirty="0">
                <a:solidFill>
                  <a:schemeClr val="bg1">
                    <a:lumMod val="50000"/>
                  </a:schemeClr>
                </a:solidFill>
              </a:rPr>
              <a:t> </a:t>
            </a:r>
            <a:r>
              <a:rPr lang="ru-RU" sz="2400" dirty="0" err="1">
                <a:solidFill>
                  <a:schemeClr val="bg1">
                    <a:lumMod val="50000"/>
                  </a:schemeClr>
                </a:solidFill>
              </a:rPr>
              <a:t>Аматі</a:t>
            </a:r>
            <a:r>
              <a:rPr lang="ru-RU" sz="2400" dirty="0">
                <a:solidFill>
                  <a:schemeClr val="bg1">
                    <a:lumMod val="50000"/>
                  </a:schemeClr>
                </a:solidFill>
              </a:rPr>
              <a:t> і два </a:t>
            </a:r>
            <a:r>
              <a:rPr lang="ru-RU" sz="2400" dirty="0" err="1">
                <a:solidFill>
                  <a:schemeClr val="bg1">
                    <a:lumMod val="50000"/>
                  </a:schemeClr>
                </a:solidFill>
              </a:rPr>
              <a:t>його</a:t>
            </a:r>
            <a:r>
              <a:rPr lang="ru-RU" sz="2400" dirty="0">
                <a:solidFill>
                  <a:schemeClr val="bg1">
                    <a:lumMod val="50000"/>
                  </a:schemeClr>
                </a:solidFill>
              </a:rPr>
              <a:t> </a:t>
            </a:r>
            <a:r>
              <a:rPr lang="ru-RU" sz="2400" dirty="0" err="1">
                <a:solidFill>
                  <a:schemeClr val="bg1">
                    <a:lumMod val="50000"/>
                  </a:schemeClr>
                </a:solidFill>
              </a:rPr>
              <a:t>учні</a:t>
            </a:r>
            <a:r>
              <a:rPr lang="ru-RU" sz="2400" dirty="0">
                <a:solidFill>
                  <a:schemeClr val="bg1">
                    <a:lumMod val="50000"/>
                  </a:schemeClr>
                </a:solidFill>
              </a:rPr>
              <a:t> , </a:t>
            </a:r>
            <a:r>
              <a:rPr lang="ru-RU" sz="2400" i="1" dirty="0" err="1">
                <a:solidFill>
                  <a:schemeClr val="tx1">
                    <a:lumMod val="95000"/>
                    <a:lumOff val="5000"/>
                  </a:schemeClr>
                </a:solidFill>
              </a:rPr>
              <a:t>Антоніо</a:t>
            </a:r>
            <a:r>
              <a:rPr lang="ru-RU" sz="2400" i="1" dirty="0">
                <a:solidFill>
                  <a:schemeClr val="tx1">
                    <a:lumMod val="95000"/>
                    <a:lumOff val="5000"/>
                  </a:schemeClr>
                </a:solidFill>
              </a:rPr>
              <a:t> </a:t>
            </a:r>
            <a:r>
              <a:rPr lang="ru-RU" sz="2400" i="1" dirty="0" err="1">
                <a:solidFill>
                  <a:schemeClr val="tx1">
                    <a:lumMod val="95000"/>
                    <a:lumOff val="5000"/>
                  </a:schemeClr>
                </a:solidFill>
              </a:rPr>
              <a:t>Страдіварі</a:t>
            </a:r>
            <a:r>
              <a:rPr lang="ru-RU" sz="2400" dirty="0">
                <a:solidFill>
                  <a:schemeClr val="bg1">
                    <a:lumMod val="50000"/>
                  </a:schemeClr>
                </a:solidFill>
              </a:rPr>
              <a:t> і Джузеппе </a:t>
            </a:r>
            <a:r>
              <a:rPr lang="ru-RU" sz="2400" dirty="0" err="1">
                <a:solidFill>
                  <a:schemeClr val="bg1">
                    <a:lumMod val="50000"/>
                  </a:schemeClr>
                </a:solidFill>
              </a:rPr>
              <a:t>Гварнері</a:t>
            </a:r>
            <a:r>
              <a:rPr lang="ru-RU" sz="2400" dirty="0">
                <a:solidFill>
                  <a:schemeClr val="bg1">
                    <a:lumMod val="50000"/>
                  </a:schemeClr>
                </a:solidFill>
              </a:rPr>
              <a:t> </a:t>
            </a:r>
            <a:r>
              <a:rPr lang="ru-RU" sz="2400" dirty="0" err="1">
                <a:solidFill>
                  <a:schemeClr val="bg1">
                    <a:lumMod val="50000"/>
                  </a:schemeClr>
                </a:solidFill>
              </a:rPr>
              <a:t>дель</a:t>
            </a:r>
            <a:r>
              <a:rPr lang="ru-RU" sz="2400" dirty="0">
                <a:solidFill>
                  <a:schemeClr val="bg1">
                    <a:lumMod val="50000"/>
                  </a:schemeClr>
                </a:solidFill>
              </a:rPr>
              <a:t> </a:t>
            </a:r>
            <a:r>
              <a:rPr lang="ru-RU" sz="2400" dirty="0" err="1">
                <a:solidFill>
                  <a:schemeClr val="bg1">
                    <a:lumMod val="50000"/>
                  </a:schemeClr>
                </a:solidFill>
              </a:rPr>
              <a:t>Джезу</a:t>
            </a:r>
            <a:r>
              <a:rPr lang="ru-RU" sz="2400" dirty="0">
                <a:solidFill>
                  <a:schemeClr val="bg1">
                    <a:lumMod val="50000"/>
                  </a:schemeClr>
                </a:solidFill>
              </a:rPr>
              <a:t> .</a:t>
            </a:r>
          </a:p>
        </p:txBody>
      </p:sp>
      <p:pic>
        <p:nvPicPr>
          <p:cNvPr id="4" name="Picture 2"/>
          <p:cNvPicPr>
            <a:picLocks noChangeAspect="1" noChangeArrowheads="1"/>
          </p:cNvPicPr>
          <p:nvPr/>
        </p:nvPicPr>
        <p:blipFill>
          <a:blip r:embed="rId3"/>
          <a:srcRect/>
          <a:stretch>
            <a:fillRect/>
          </a:stretch>
        </p:blipFill>
        <p:spPr bwMode="auto">
          <a:xfrm>
            <a:off x="7374576" y="3952773"/>
            <a:ext cx="2885704" cy="2885704"/>
          </a:xfrm>
          <a:prstGeom prst="rect">
            <a:avLst/>
          </a:prstGeom>
          <a:noFill/>
          <a:ln w="9525">
            <a:noFill/>
            <a:miter lim="800000"/>
            <a:headEnd/>
            <a:tailEnd/>
          </a:ln>
          <a:effectLst/>
        </p:spPr>
      </p:pic>
      <p:grpSp>
        <p:nvGrpSpPr>
          <p:cNvPr id="5" name="Группа 4"/>
          <p:cNvGrpSpPr/>
          <p:nvPr/>
        </p:nvGrpSpPr>
        <p:grpSpPr>
          <a:xfrm>
            <a:off x="605642" y="6507677"/>
            <a:ext cx="1246909" cy="225631"/>
            <a:chOff x="1923803" y="6400800"/>
            <a:chExt cx="1246909" cy="225631"/>
          </a:xfrm>
        </p:grpSpPr>
        <p:grpSp>
          <p:nvGrpSpPr>
            <p:cNvPr id="6" name="Группа 5"/>
            <p:cNvGrpSpPr/>
            <p:nvPr/>
          </p:nvGrpSpPr>
          <p:grpSpPr>
            <a:xfrm>
              <a:off x="1923803" y="6400800"/>
              <a:ext cx="783771" cy="225631"/>
              <a:chOff x="1923803" y="6400800"/>
              <a:chExt cx="783771" cy="225631"/>
            </a:xfrm>
          </p:grpSpPr>
          <p:sp>
            <p:nvSpPr>
              <p:cNvPr id="8" name="Управляющая кнопка: назад 7">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омой 8">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Управляющая кнопка: далее 6">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862006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189" y="3798220"/>
            <a:ext cx="4379173" cy="2816335"/>
          </a:xfrm>
          <a:prstGeom prst="rect">
            <a:avLst/>
          </a:prstGeom>
        </p:spPr>
      </p:pic>
      <p:sp>
        <p:nvSpPr>
          <p:cNvPr id="2" name="Заголовок 1"/>
          <p:cNvSpPr>
            <a:spLocks noGrp="1"/>
          </p:cNvSpPr>
          <p:nvPr>
            <p:ph type="title"/>
          </p:nvPr>
        </p:nvSpPr>
        <p:spPr>
          <a:xfrm>
            <a:off x="973776" y="154378"/>
            <a:ext cx="11309268" cy="6056415"/>
          </a:xfrm>
        </p:spPr>
        <p:txBody>
          <a:bodyPr>
            <a:normAutofit/>
          </a:bodyPr>
          <a:lstStyle/>
          <a:p>
            <a:r>
              <a:rPr lang="ru-RU" sz="2800" dirty="0">
                <a:solidFill>
                  <a:schemeClr val="bg1">
                    <a:lumMod val="50000"/>
                  </a:schemeClr>
                </a:solidFill>
              </a:rPr>
              <a:t>У 1680 </a:t>
            </a:r>
            <a:r>
              <a:rPr lang="ru-RU" sz="2800" dirty="0" err="1">
                <a:solidFill>
                  <a:schemeClr val="bg1">
                    <a:lumMod val="50000"/>
                  </a:schemeClr>
                </a:solidFill>
              </a:rPr>
              <a:t>році</a:t>
            </a:r>
            <a:r>
              <a:rPr lang="ru-RU" sz="2800" dirty="0">
                <a:solidFill>
                  <a:schemeClr val="bg1">
                    <a:lumMod val="50000"/>
                  </a:schemeClr>
                </a:solidFill>
              </a:rPr>
              <a:t> </a:t>
            </a:r>
            <a:r>
              <a:rPr lang="ru-RU" sz="2800" dirty="0" err="1">
                <a:solidFill>
                  <a:schemeClr val="bg1">
                    <a:lumMod val="50000"/>
                  </a:schemeClr>
                </a:solidFill>
              </a:rPr>
              <a:t>Страдіварі</a:t>
            </a:r>
            <a:r>
              <a:rPr lang="ru-RU" sz="2800" dirty="0">
                <a:solidFill>
                  <a:schemeClr val="bg1">
                    <a:lumMod val="50000"/>
                  </a:schemeClr>
                </a:solidFill>
              </a:rPr>
              <a:t> </a:t>
            </a:r>
            <a:r>
              <a:rPr lang="ru-RU" sz="2800" dirty="0" err="1">
                <a:solidFill>
                  <a:schemeClr val="bg1">
                    <a:lumMod val="50000"/>
                  </a:schemeClr>
                </a:solidFill>
              </a:rPr>
              <a:t>оселився</a:t>
            </a:r>
            <a:r>
              <a:rPr lang="ru-RU" sz="2800" dirty="0">
                <a:solidFill>
                  <a:schemeClr val="bg1">
                    <a:lumMod val="50000"/>
                  </a:schemeClr>
                </a:solidFill>
              </a:rPr>
              <a:t> на </a:t>
            </a:r>
            <a:r>
              <a:rPr lang="ru-RU" sz="2800" dirty="0" err="1">
                <a:solidFill>
                  <a:schemeClr val="bg1">
                    <a:lumMod val="50000"/>
                  </a:schemeClr>
                </a:solidFill>
              </a:rPr>
              <a:t>Площі</a:t>
            </a:r>
            <a:r>
              <a:rPr lang="ru-RU" sz="2800" dirty="0">
                <a:solidFill>
                  <a:schemeClr val="bg1">
                    <a:lumMod val="50000"/>
                  </a:schemeClr>
                </a:solidFill>
              </a:rPr>
              <a:t> св. </a:t>
            </a:r>
            <a:r>
              <a:rPr lang="ru-RU" sz="2800" dirty="0" err="1">
                <a:solidFill>
                  <a:schemeClr val="bg1">
                    <a:lumMod val="50000"/>
                  </a:schemeClr>
                </a:solidFill>
              </a:rPr>
              <a:t>Домініка</a:t>
            </a:r>
            <a:r>
              <a:rPr lang="ru-RU" sz="2800" dirty="0">
                <a:solidFill>
                  <a:schemeClr val="bg1">
                    <a:lumMod val="50000"/>
                  </a:schemeClr>
                </a:solidFill>
              </a:rPr>
              <a:t>, </a:t>
            </a:r>
            <a:r>
              <a:rPr lang="ru-RU" sz="2800" dirty="0" err="1">
                <a:solidFill>
                  <a:schemeClr val="bg1">
                    <a:lumMod val="50000"/>
                  </a:schemeClr>
                </a:solidFill>
              </a:rPr>
              <a:t>Кремона</a:t>
            </a:r>
            <a:r>
              <a:rPr lang="ru-RU" sz="2800" dirty="0">
                <a:solidFill>
                  <a:schemeClr val="bg1">
                    <a:lumMod val="50000"/>
                  </a:schemeClr>
                </a:solidFill>
              </a:rPr>
              <a:t>, де </a:t>
            </a:r>
            <a:r>
              <a:rPr lang="ru-RU" sz="2800" dirty="0" err="1">
                <a:solidFill>
                  <a:schemeClr val="bg1">
                    <a:lumMod val="50000"/>
                  </a:schemeClr>
                </a:solidFill>
              </a:rPr>
              <a:t>він</a:t>
            </a:r>
            <a:r>
              <a:rPr lang="ru-RU" sz="2800" dirty="0">
                <a:solidFill>
                  <a:schemeClr val="bg1">
                    <a:lumMod val="50000"/>
                  </a:schemeClr>
                </a:solidFill>
              </a:rPr>
              <a:t> і </a:t>
            </a:r>
            <a:r>
              <a:rPr lang="ru-RU" sz="2800" dirty="0" err="1">
                <a:solidFill>
                  <a:schemeClr val="bg1">
                    <a:lumMod val="50000"/>
                  </a:schemeClr>
                </a:solidFill>
              </a:rPr>
              <a:t>придбав</a:t>
            </a:r>
            <a:r>
              <a:rPr lang="ru-RU" sz="2800" dirty="0">
                <a:solidFill>
                  <a:schemeClr val="bg1">
                    <a:lumMod val="50000"/>
                  </a:schemeClr>
                </a:solidFill>
              </a:rPr>
              <a:t> славу великого </a:t>
            </a:r>
            <a:r>
              <a:rPr lang="ru-RU" sz="2800" dirty="0" err="1">
                <a:solidFill>
                  <a:schemeClr val="bg1">
                    <a:lumMod val="50000"/>
                  </a:schemeClr>
                </a:solidFill>
              </a:rPr>
              <a:t>майстра</a:t>
            </a:r>
            <a:r>
              <a:rPr lang="ru-RU" sz="2800" dirty="0">
                <a:solidFill>
                  <a:schemeClr val="bg1">
                    <a:lumMod val="50000"/>
                  </a:schemeClr>
                </a:solidFill>
              </a:rPr>
              <a:t>. </a:t>
            </a:r>
            <a:r>
              <a:rPr lang="ru-RU" sz="2800" dirty="0" err="1">
                <a:solidFill>
                  <a:schemeClr val="bg1">
                    <a:lumMod val="50000"/>
                  </a:schemeClr>
                </a:solidFill>
              </a:rPr>
              <a:t>Він</a:t>
            </a:r>
            <a:r>
              <a:rPr lang="ru-RU" sz="2800" dirty="0">
                <a:solidFill>
                  <a:schemeClr val="bg1">
                    <a:lumMod val="50000"/>
                  </a:schemeClr>
                </a:solidFill>
              </a:rPr>
              <a:t> </a:t>
            </a:r>
            <a:r>
              <a:rPr lang="ru-RU" sz="2800" dirty="0" err="1">
                <a:solidFill>
                  <a:schemeClr val="bg1">
                    <a:lumMod val="50000"/>
                  </a:schemeClr>
                </a:solidFill>
              </a:rPr>
              <a:t>старанно</a:t>
            </a:r>
            <a:r>
              <a:rPr lang="ru-RU" sz="2800" dirty="0">
                <a:solidFill>
                  <a:schemeClr val="bg1">
                    <a:lumMod val="50000"/>
                  </a:schemeClr>
                </a:solidFill>
              </a:rPr>
              <a:t> </a:t>
            </a:r>
            <a:r>
              <a:rPr lang="ru-RU" sz="2800" dirty="0" err="1">
                <a:solidFill>
                  <a:schemeClr val="bg1">
                    <a:lumMod val="50000"/>
                  </a:schemeClr>
                </a:solidFill>
              </a:rPr>
              <a:t>поліпшував</a:t>
            </a:r>
            <a:r>
              <a:rPr lang="ru-RU" sz="2800" dirty="0">
                <a:solidFill>
                  <a:schemeClr val="bg1">
                    <a:lumMod val="50000"/>
                  </a:schemeClr>
                </a:solidFill>
              </a:rPr>
              <a:t> </a:t>
            </a:r>
            <a:r>
              <a:rPr lang="ru-RU" sz="2800" dirty="0" err="1">
                <a:solidFill>
                  <a:schemeClr val="bg1">
                    <a:lumMod val="50000"/>
                  </a:schemeClr>
                </a:solidFill>
              </a:rPr>
              <a:t>роботи</a:t>
            </a:r>
            <a:r>
              <a:rPr lang="ru-RU" sz="2800" dirty="0">
                <a:solidFill>
                  <a:schemeClr val="bg1">
                    <a:lumMod val="50000"/>
                  </a:schemeClr>
                </a:solidFill>
              </a:rPr>
              <a:t> </a:t>
            </a:r>
            <a:r>
              <a:rPr lang="ru-RU" sz="2800" dirty="0" err="1">
                <a:solidFill>
                  <a:schemeClr val="bg1">
                    <a:lumMod val="50000"/>
                  </a:schemeClr>
                </a:solidFill>
              </a:rPr>
              <a:t>Аматі</a:t>
            </a:r>
            <a:r>
              <a:rPr lang="ru-RU" sz="2800" dirty="0">
                <a:solidFill>
                  <a:schemeClr val="bg1">
                    <a:lumMod val="50000"/>
                  </a:schemeClr>
                </a:solidFill>
              </a:rPr>
              <a:t>, </a:t>
            </a:r>
            <a:r>
              <a:rPr lang="ru-RU" sz="2800" dirty="0" err="1">
                <a:solidFill>
                  <a:schemeClr val="bg1">
                    <a:lumMod val="50000"/>
                  </a:schemeClr>
                </a:solidFill>
              </a:rPr>
              <a:t>домагаючись</a:t>
            </a:r>
            <a:r>
              <a:rPr lang="ru-RU" sz="2800" dirty="0">
                <a:solidFill>
                  <a:schemeClr val="bg1">
                    <a:lumMod val="50000"/>
                  </a:schemeClr>
                </a:solidFill>
              </a:rPr>
              <a:t> </a:t>
            </a:r>
            <a:r>
              <a:rPr lang="ru-RU" sz="2800" dirty="0" err="1">
                <a:solidFill>
                  <a:schemeClr val="bg1">
                    <a:lumMod val="50000"/>
                  </a:schemeClr>
                </a:solidFill>
              </a:rPr>
              <a:t>співучості</a:t>
            </a:r>
            <a:r>
              <a:rPr lang="ru-RU" sz="2800" dirty="0">
                <a:solidFill>
                  <a:schemeClr val="bg1">
                    <a:lumMod val="50000"/>
                  </a:schemeClr>
                </a:solidFill>
              </a:rPr>
              <a:t> і </a:t>
            </a:r>
            <a:r>
              <a:rPr lang="ru-RU" sz="2800" dirty="0" err="1">
                <a:solidFill>
                  <a:schemeClr val="bg1">
                    <a:lumMod val="50000"/>
                  </a:schemeClr>
                </a:solidFill>
              </a:rPr>
              <a:t>гнучкості</a:t>
            </a:r>
            <a:r>
              <a:rPr lang="ru-RU" sz="2800" dirty="0">
                <a:solidFill>
                  <a:schemeClr val="bg1">
                    <a:lumMod val="50000"/>
                  </a:schemeClr>
                </a:solidFill>
              </a:rPr>
              <a:t> </a:t>
            </a:r>
            <a:r>
              <a:rPr lang="ru-RU" sz="2800" dirty="0" err="1">
                <a:solidFill>
                  <a:schemeClr val="bg1">
                    <a:lumMod val="50000"/>
                  </a:schemeClr>
                </a:solidFill>
              </a:rPr>
              <a:t>голосів</a:t>
            </a:r>
            <a:r>
              <a:rPr lang="ru-RU" sz="2800" dirty="0">
                <a:solidFill>
                  <a:schemeClr val="bg1">
                    <a:lumMod val="50000"/>
                  </a:schemeClr>
                </a:solidFill>
              </a:rPr>
              <a:t> у </a:t>
            </a:r>
            <a:r>
              <a:rPr lang="ru-RU" sz="2800" dirty="0" err="1">
                <a:solidFill>
                  <a:schemeClr val="bg1">
                    <a:lumMod val="50000"/>
                  </a:schemeClr>
                </a:solidFill>
              </a:rPr>
              <a:t>своїх</a:t>
            </a:r>
            <a:r>
              <a:rPr lang="ru-RU" sz="2800" dirty="0">
                <a:solidFill>
                  <a:schemeClr val="bg1">
                    <a:lumMod val="50000"/>
                  </a:schemeClr>
                </a:solidFill>
              </a:rPr>
              <a:t> </a:t>
            </a:r>
            <a:r>
              <a:rPr lang="ru-RU" sz="2800" dirty="0" err="1">
                <a:solidFill>
                  <a:schemeClr val="bg1">
                    <a:lumMod val="50000"/>
                  </a:schemeClr>
                </a:solidFill>
              </a:rPr>
              <a:t>інструментів</a:t>
            </a:r>
            <a:r>
              <a:rPr lang="ru-RU" sz="2800" dirty="0">
                <a:solidFill>
                  <a:schemeClr val="bg1">
                    <a:lumMod val="50000"/>
                  </a:schemeClr>
                </a:solidFill>
              </a:rPr>
              <a:t>; </a:t>
            </a:r>
            <a:r>
              <a:rPr lang="ru-RU" sz="2800" dirty="0" err="1">
                <a:solidFill>
                  <a:schemeClr val="bg1">
                    <a:lumMod val="50000"/>
                  </a:schemeClr>
                </a:solidFill>
              </a:rPr>
              <a:t>зраджував</a:t>
            </a:r>
            <a:r>
              <a:rPr lang="ru-RU" sz="2800" dirty="0">
                <a:solidFill>
                  <a:schemeClr val="bg1">
                    <a:lumMod val="50000"/>
                  </a:schemeClr>
                </a:solidFill>
              </a:rPr>
              <a:t> </a:t>
            </a:r>
            <a:r>
              <a:rPr lang="ru-RU" sz="2800" dirty="0" err="1">
                <a:solidFill>
                  <a:schemeClr val="bg1">
                    <a:lumMod val="50000"/>
                  </a:schemeClr>
                </a:solidFill>
              </a:rPr>
              <a:t>їх</a:t>
            </a:r>
            <a:r>
              <a:rPr lang="ru-RU" sz="2800" dirty="0">
                <a:solidFill>
                  <a:schemeClr val="bg1">
                    <a:lumMod val="50000"/>
                  </a:schemeClr>
                </a:solidFill>
              </a:rPr>
              <a:t> форму на </a:t>
            </a:r>
            <a:r>
              <a:rPr lang="ru-RU" sz="2800" dirty="0" err="1">
                <a:solidFill>
                  <a:schemeClr val="bg1">
                    <a:lumMod val="50000"/>
                  </a:schemeClr>
                </a:solidFill>
              </a:rPr>
              <a:t>більш</a:t>
            </a:r>
            <a:r>
              <a:rPr lang="ru-RU" sz="2800" dirty="0">
                <a:solidFill>
                  <a:schemeClr val="bg1">
                    <a:lumMod val="50000"/>
                  </a:schemeClr>
                </a:solidFill>
              </a:rPr>
              <a:t> </a:t>
            </a:r>
            <a:r>
              <a:rPr lang="ru-RU" sz="2800" dirty="0" err="1">
                <a:solidFill>
                  <a:schemeClr val="bg1">
                    <a:lumMod val="50000"/>
                  </a:schemeClr>
                </a:solidFill>
              </a:rPr>
              <a:t>вигнуту</a:t>
            </a:r>
            <a:r>
              <a:rPr lang="ru-RU" sz="2800" dirty="0">
                <a:solidFill>
                  <a:schemeClr val="bg1">
                    <a:lumMod val="50000"/>
                  </a:schemeClr>
                </a:solidFill>
              </a:rPr>
              <a:t>; </a:t>
            </a:r>
            <a:r>
              <a:rPr lang="ru-RU" sz="2800" dirty="0" err="1">
                <a:solidFill>
                  <a:schemeClr val="bg1">
                    <a:lumMod val="50000"/>
                  </a:schemeClr>
                </a:solidFill>
              </a:rPr>
              <a:t>займався</a:t>
            </a:r>
            <a:r>
              <a:rPr lang="ru-RU" sz="2800" dirty="0">
                <a:solidFill>
                  <a:schemeClr val="bg1">
                    <a:lumMod val="50000"/>
                  </a:schemeClr>
                </a:solidFill>
              </a:rPr>
              <a:t> прикрасою </a:t>
            </a:r>
            <a:r>
              <a:rPr lang="ru-RU" sz="2800" dirty="0" err="1">
                <a:solidFill>
                  <a:schemeClr val="bg1">
                    <a:lumMod val="50000"/>
                  </a:schemeClr>
                </a:solidFill>
              </a:rPr>
              <a:t>інструментів</a:t>
            </a:r>
            <a:r>
              <a:rPr lang="ru-RU" sz="2800" dirty="0">
                <a:solidFill>
                  <a:schemeClr val="bg1">
                    <a:lumMod val="50000"/>
                  </a:schemeClr>
                </a:solidFill>
              </a:rPr>
              <a:t>. </a:t>
            </a:r>
            <a:r>
              <a:rPr lang="ru-RU" sz="2800" dirty="0" err="1">
                <a:solidFill>
                  <a:schemeClr val="bg1">
                    <a:lumMod val="50000"/>
                  </a:schemeClr>
                </a:solidFill>
              </a:rPr>
              <a:t>Загальновизнано</a:t>
            </a:r>
            <a:r>
              <a:rPr lang="ru-RU" sz="2800" dirty="0">
                <a:solidFill>
                  <a:schemeClr val="bg1">
                    <a:lumMod val="50000"/>
                  </a:schemeClr>
                </a:solidFill>
              </a:rPr>
              <a:t>, </a:t>
            </a:r>
            <a:r>
              <a:rPr lang="ru-RU" sz="2800" dirty="0" err="1">
                <a:solidFill>
                  <a:schemeClr val="bg1">
                    <a:lumMod val="50000"/>
                  </a:schemeClr>
                </a:solidFill>
              </a:rPr>
              <a:t>що</a:t>
            </a:r>
            <a:r>
              <a:rPr lang="ru-RU" sz="2800" dirty="0">
                <a:solidFill>
                  <a:schemeClr val="bg1">
                    <a:lumMod val="50000"/>
                  </a:schemeClr>
                </a:solidFill>
              </a:rPr>
              <a:t> </a:t>
            </a:r>
            <a:r>
              <a:rPr lang="ru-RU" sz="2800" dirty="0" err="1">
                <a:solidFill>
                  <a:schemeClr val="bg1">
                    <a:lumMod val="50000"/>
                  </a:schemeClr>
                </a:solidFill>
              </a:rPr>
              <a:t>найкращі</a:t>
            </a:r>
            <a:r>
              <a:rPr lang="ru-RU" sz="2800" dirty="0">
                <a:solidFill>
                  <a:schemeClr val="bg1">
                    <a:lumMod val="50000"/>
                  </a:schemeClr>
                </a:solidFill>
              </a:rPr>
              <a:t> </a:t>
            </a:r>
            <a:r>
              <a:rPr lang="ru-RU" sz="2800" dirty="0" err="1">
                <a:solidFill>
                  <a:schemeClr val="bg1">
                    <a:lumMod val="50000"/>
                  </a:schemeClr>
                </a:solidFill>
              </a:rPr>
              <a:t>його</a:t>
            </a:r>
            <a:r>
              <a:rPr lang="ru-RU" sz="2800" dirty="0">
                <a:solidFill>
                  <a:schemeClr val="bg1">
                    <a:lumMod val="50000"/>
                  </a:schemeClr>
                </a:solidFill>
              </a:rPr>
              <a:t> </a:t>
            </a:r>
            <a:r>
              <a:rPr lang="ru-RU" sz="2800" dirty="0" err="1">
                <a:solidFill>
                  <a:schemeClr val="bg1">
                    <a:lumMod val="50000"/>
                  </a:schemeClr>
                </a:solidFill>
              </a:rPr>
              <a:t>прекрасні</a:t>
            </a:r>
            <a:r>
              <a:rPr lang="ru-RU" sz="2800" dirty="0">
                <a:solidFill>
                  <a:schemeClr val="bg1">
                    <a:lumMod val="50000"/>
                  </a:schemeClr>
                </a:solidFill>
              </a:rPr>
              <a:t> </a:t>
            </a:r>
            <a:r>
              <a:rPr lang="ru-RU" sz="2800" dirty="0" err="1">
                <a:solidFill>
                  <a:schemeClr val="bg1">
                    <a:lumMod val="50000"/>
                  </a:schemeClr>
                </a:solidFill>
              </a:rPr>
              <a:t>інструменти</a:t>
            </a:r>
            <a:r>
              <a:rPr lang="ru-RU" sz="2800" dirty="0">
                <a:solidFill>
                  <a:schemeClr val="bg1">
                    <a:lumMod val="50000"/>
                  </a:schemeClr>
                </a:solidFill>
              </a:rPr>
              <a:t> </a:t>
            </a:r>
            <a:r>
              <a:rPr lang="ru-RU" sz="2800" dirty="0" err="1">
                <a:solidFill>
                  <a:schemeClr val="bg1">
                    <a:lumMod val="50000"/>
                  </a:schemeClr>
                </a:solidFill>
              </a:rPr>
              <a:t>були</a:t>
            </a:r>
            <a:r>
              <a:rPr lang="ru-RU" sz="2800" dirty="0">
                <a:solidFill>
                  <a:schemeClr val="bg1">
                    <a:lumMod val="50000"/>
                  </a:schemeClr>
                </a:solidFill>
              </a:rPr>
              <a:t> </a:t>
            </a:r>
            <a:r>
              <a:rPr lang="ru-RU" sz="2800" dirty="0" err="1">
                <a:solidFill>
                  <a:schemeClr val="bg1">
                    <a:lumMod val="50000"/>
                  </a:schemeClr>
                </a:solidFill>
              </a:rPr>
              <a:t>виготовлені</a:t>
            </a:r>
            <a:r>
              <a:rPr lang="ru-RU" sz="2800" dirty="0">
                <a:solidFill>
                  <a:schemeClr val="bg1">
                    <a:lumMod val="50000"/>
                  </a:schemeClr>
                </a:solidFill>
              </a:rPr>
              <a:t> з 1698 по 1725 </a:t>
            </a:r>
            <a:r>
              <a:rPr lang="ru-RU" sz="2800" dirty="0" err="1">
                <a:solidFill>
                  <a:schemeClr val="bg1">
                    <a:lumMod val="50000"/>
                  </a:schemeClr>
                </a:solidFill>
              </a:rPr>
              <a:t>рік</a:t>
            </a:r>
            <a:r>
              <a:rPr lang="ru-RU" sz="2800" dirty="0">
                <a:solidFill>
                  <a:schemeClr val="bg1">
                    <a:lumMod val="50000"/>
                  </a:schemeClr>
                </a:solidFill>
              </a:rPr>
              <a:t> (а </a:t>
            </a:r>
            <a:r>
              <a:rPr lang="ru-RU" sz="2800" dirty="0" err="1">
                <a:solidFill>
                  <a:schemeClr val="bg1">
                    <a:lumMod val="50000"/>
                  </a:schemeClr>
                </a:solidFill>
              </a:rPr>
              <a:t>найкращі</a:t>
            </a:r>
            <a:r>
              <a:rPr lang="ru-RU" sz="2800" dirty="0">
                <a:solidFill>
                  <a:schemeClr val="bg1">
                    <a:lumMod val="50000"/>
                  </a:schemeClr>
                </a:solidFill>
              </a:rPr>
              <a:t> в 1715 </a:t>
            </a:r>
            <a:r>
              <a:rPr lang="ru-RU" sz="2800" dirty="0" err="1">
                <a:solidFill>
                  <a:schemeClr val="bg1">
                    <a:lumMod val="50000"/>
                  </a:schemeClr>
                </a:solidFill>
              </a:rPr>
              <a:t>році</a:t>
            </a:r>
            <a:r>
              <a:rPr lang="ru-RU" sz="2800" dirty="0">
                <a:solidFill>
                  <a:schemeClr val="bg1">
                    <a:lumMod val="50000"/>
                  </a:schemeClr>
                </a:solidFill>
              </a:rPr>
              <a:t>), в тому </a:t>
            </a:r>
            <a:r>
              <a:rPr lang="ru-RU" sz="2800" dirty="0" err="1">
                <a:solidFill>
                  <a:schemeClr val="bg1">
                    <a:lumMod val="50000"/>
                  </a:schemeClr>
                </a:solidFill>
              </a:rPr>
              <a:t>числі</a:t>
            </a:r>
            <a:r>
              <a:rPr lang="ru-RU" sz="2800" dirty="0">
                <a:solidFill>
                  <a:schemeClr val="bg1">
                    <a:lumMod val="50000"/>
                  </a:schemeClr>
                </a:solidFill>
              </a:rPr>
              <a:t> </a:t>
            </a:r>
            <a:r>
              <a:rPr lang="ru-RU" sz="2800" dirty="0" err="1">
                <a:solidFill>
                  <a:schemeClr val="bg1">
                    <a:lumMod val="50000"/>
                  </a:schemeClr>
                </a:solidFill>
              </a:rPr>
              <a:t>перевищуючи</a:t>
            </a:r>
            <a:r>
              <a:rPr lang="ru-RU" sz="2800" dirty="0">
                <a:solidFill>
                  <a:schemeClr val="bg1">
                    <a:lumMod val="50000"/>
                  </a:schemeClr>
                </a:solidFill>
              </a:rPr>
              <a:t> за </a:t>
            </a:r>
            <a:r>
              <a:rPr lang="ru-RU" sz="2800" dirty="0" err="1">
                <a:solidFill>
                  <a:schemeClr val="bg1">
                    <a:lumMod val="50000"/>
                  </a:schemeClr>
                </a:solidFill>
              </a:rPr>
              <a:t>якістю</a:t>
            </a:r>
            <a:r>
              <a:rPr lang="ru-RU" sz="2800" dirty="0">
                <a:solidFill>
                  <a:schemeClr val="bg1">
                    <a:lumMod val="50000"/>
                  </a:schemeClr>
                </a:solidFill>
              </a:rPr>
              <a:t> </a:t>
            </a:r>
            <a:r>
              <a:rPr lang="ru-RU" sz="2800" dirty="0" err="1">
                <a:solidFill>
                  <a:schemeClr val="bg1">
                    <a:lumMod val="50000"/>
                  </a:schemeClr>
                </a:solidFill>
              </a:rPr>
              <a:t>інструменти</a:t>
            </a:r>
            <a:r>
              <a:rPr lang="ru-RU" sz="2800" dirty="0">
                <a:solidFill>
                  <a:schemeClr val="bg1">
                    <a:lumMod val="50000"/>
                  </a:schemeClr>
                </a:solidFill>
              </a:rPr>
              <a:t>, </a:t>
            </a:r>
            <a:r>
              <a:rPr lang="ru-RU" sz="2800" dirty="0" err="1">
                <a:solidFill>
                  <a:schemeClr val="bg1">
                    <a:lumMod val="50000"/>
                  </a:schemeClr>
                </a:solidFill>
              </a:rPr>
              <a:t>виготовлені</a:t>
            </a:r>
            <a:r>
              <a:rPr lang="ru-RU" sz="2800" dirty="0">
                <a:solidFill>
                  <a:schemeClr val="bg1">
                    <a:lumMod val="50000"/>
                  </a:schemeClr>
                </a:solidFill>
              </a:rPr>
              <a:t> </a:t>
            </a:r>
            <a:r>
              <a:rPr lang="ru-RU" sz="2800" dirty="0" err="1">
                <a:solidFill>
                  <a:schemeClr val="bg1">
                    <a:lumMod val="50000"/>
                  </a:schemeClr>
                </a:solidFill>
              </a:rPr>
              <a:t>згодом</a:t>
            </a:r>
            <a:r>
              <a:rPr lang="ru-RU" sz="2800" dirty="0">
                <a:solidFill>
                  <a:schemeClr val="bg1">
                    <a:lumMod val="50000"/>
                  </a:schemeClr>
                </a:solidFill>
              </a:rPr>
              <a:t> з 1725 по 1730 роки.</a:t>
            </a:r>
          </a:p>
        </p:txBody>
      </p:sp>
      <p:grpSp>
        <p:nvGrpSpPr>
          <p:cNvPr id="4" name="Группа 3"/>
          <p:cNvGrpSpPr/>
          <p:nvPr/>
        </p:nvGrpSpPr>
        <p:grpSpPr>
          <a:xfrm>
            <a:off x="1187532" y="6501739"/>
            <a:ext cx="1246909" cy="225631"/>
            <a:chOff x="1923803" y="6400800"/>
            <a:chExt cx="1246909" cy="225631"/>
          </a:xfrm>
        </p:grpSpPr>
        <p:grpSp>
          <p:nvGrpSpPr>
            <p:cNvPr id="5" name="Группа 4"/>
            <p:cNvGrpSpPr/>
            <p:nvPr/>
          </p:nvGrpSpPr>
          <p:grpSpPr>
            <a:xfrm>
              <a:off x="1923803" y="6400800"/>
              <a:ext cx="783771" cy="225631"/>
              <a:chOff x="1923803" y="6400800"/>
              <a:chExt cx="783771" cy="225631"/>
            </a:xfrm>
          </p:grpSpPr>
          <p:sp>
            <p:nvSpPr>
              <p:cNvPr id="7" name="Управляющая кнопка: назад 6">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омой 7">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Управляющая кнопка: далее 5">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820721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023" y="113470"/>
            <a:ext cx="10303678" cy="6441709"/>
          </a:xfrm>
        </p:spPr>
        <p:txBody>
          <a:bodyPr>
            <a:normAutofit fontScale="90000"/>
          </a:bodyPr>
          <a:lstStyle/>
          <a:p>
            <a:r>
              <a:rPr lang="uk-UA" sz="6000" dirty="0" smtClean="0"/>
              <a:t>Цікаво знати!</a:t>
            </a:r>
            <a:br>
              <a:rPr lang="uk-UA" sz="6000" dirty="0" smtClean="0"/>
            </a:br>
            <a:r>
              <a:rPr lang="ru-RU" sz="2700" dirty="0" smtClean="0">
                <a:solidFill>
                  <a:schemeClr val="bg1">
                    <a:lumMod val="50000"/>
                  </a:schemeClr>
                </a:solidFill>
              </a:rPr>
              <a:t>У </a:t>
            </a:r>
            <a:r>
              <a:rPr lang="ru-RU" sz="2700" dirty="0">
                <a:solidFill>
                  <a:schemeClr val="bg1">
                    <a:lumMod val="50000"/>
                  </a:schemeClr>
                </a:solidFill>
              </a:rPr>
              <a:t>1680 </a:t>
            </a:r>
            <a:r>
              <a:rPr lang="ru-RU" sz="2700" dirty="0" err="1">
                <a:solidFill>
                  <a:schemeClr val="bg1">
                    <a:lumMod val="50000"/>
                  </a:schemeClr>
                </a:solidFill>
              </a:rPr>
              <a:t>році</a:t>
            </a:r>
            <a:r>
              <a:rPr lang="ru-RU" sz="2700" dirty="0">
                <a:solidFill>
                  <a:schemeClr val="bg1">
                    <a:lumMod val="50000"/>
                  </a:schemeClr>
                </a:solidFill>
              </a:rPr>
              <a:t> </a:t>
            </a:r>
            <a:r>
              <a:rPr lang="ru-RU" sz="2700" dirty="0" err="1">
                <a:solidFill>
                  <a:schemeClr val="bg1">
                    <a:lumMod val="50000"/>
                  </a:schemeClr>
                </a:solidFill>
              </a:rPr>
              <a:t>знаменитий</a:t>
            </a:r>
            <a:r>
              <a:rPr lang="ru-RU" sz="2700" dirty="0">
                <a:solidFill>
                  <a:schemeClr val="bg1">
                    <a:lumMod val="50000"/>
                  </a:schemeClr>
                </a:solidFill>
              </a:rPr>
              <a:t> </a:t>
            </a:r>
            <a:r>
              <a:rPr lang="ru-RU" sz="2700" dirty="0" err="1">
                <a:solidFill>
                  <a:schemeClr val="bg1">
                    <a:lumMod val="50000"/>
                  </a:schemeClr>
                </a:solidFill>
              </a:rPr>
              <a:t>скрипковий</a:t>
            </a:r>
            <a:r>
              <a:rPr lang="ru-RU" sz="2700" dirty="0">
                <a:solidFill>
                  <a:schemeClr val="bg1">
                    <a:lumMod val="50000"/>
                  </a:schemeClr>
                </a:solidFill>
              </a:rPr>
              <a:t> </a:t>
            </a:r>
            <a:r>
              <a:rPr lang="ru-RU" sz="2700" dirty="0" err="1">
                <a:solidFill>
                  <a:schemeClr val="bg1">
                    <a:lumMod val="50000"/>
                  </a:schemeClr>
                </a:solidFill>
              </a:rPr>
              <a:t>майстер</a:t>
            </a:r>
            <a:r>
              <a:rPr lang="ru-RU" sz="2700" dirty="0">
                <a:solidFill>
                  <a:schemeClr val="bg1">
                    <a:lumMod val="50000"/>
                  </a:schemeClr>
                </a:solidFill>
              </a:rPr>
              <a:t> </a:t>
            </a:r>
            <a:r>
              <a:rPr lang="ru-RU" sz="2700" dirty="0" err="1">
                <a:solidFill>
                  <a:schemeClr val="bg1">
                    <a:lumMod val="50000"/>
                  </a:schemeClr>
                </a:solidFill>
              </a:rPr>
              <a:t>Антоніо</a:t>
            </a:r>
            <a:r>
              <a:rPr lang="ru-RU" sz="2700" dirty="0">
                <a:solidFill>
                  <a:schemeClr val="bg1">
                    <a:lumMod val="50000"/>
                  </a:schemeClr>
                </a:solidFill>
              </a:rPr>
              <a:t> </a:t>
            </a:r>
            <a:r>
              <a:rPr lang="ru-RU" sz="2700" dirty="0" err="1">
                <a:solidFill>
                  <a:schemeClr val="bg1">
                    <a:lumMod val="50000"/>
                  </a:schemeClr>
                </a:solidFill>
              </a:rPr>
              <a:t>Страдіварі</a:t>
            </a:r>
            <a:r>
              <a:rPr lang="ru-RU" sz="2700" dirty="0">
                <a:solidFill>
                  <a:schemeClr val="bg1">
                    <a:lumMod val="50000"/>
                  </a:schemeClr>
                </a:solidFill>
              </a:rPr>
              <a:t> </a:t>
            </a:r>
            <a:r>
              <a:rPr lang="ru-RU" sz="2700" dirty="0" err="1">
                <a:solidFill>
                  <a:schemeClr val="bg1">
                    <a:lumMod val="50000"/>
                  </a:schemeClr>
                </a:solidFill>
              </a:rPr>
              <a:t>був</a:t>
            </a:r>
            <a:r>
              <a:rPr lang="ru-RU" sz="2700" dirty="0">
                <a:solidFill>
                  <a:schemeClr val="bg1">
                    <a:lumMod val="50000"/>
                  </a:schemeClr>
                </a:solidFill>
              </a:rPr>
              <a:t> уже </a:t>
            </a:r>
            <a:r>
              <a:rPr lang="ru-RU" sz="2700" dirty="0" err="1">
                <a:solidFill>
                  <a:schemeClr val="bg1">
                    <a:lumMod val="50000"/>
                  </a:schemeClr>
                </a:solidFill>
              </a:rPr>
              <a:t>досить</a:t>
            </a:r>
            <a:r>
              <a:rPr lang="ru-RU" sz="2700" dirty="0">
                <a:solidFill>
                  <a:schemeClr val="bg1">
                    <a:lumMod val="50000"/>
                  </a:schemeClr>
                </a:solidFill>
              </a:rPr>
              <a:t> </a:t>
            </a:r>
            <a:r>
              <a:rPr lang="ru-RU" sz="2700" dirty="0" err="1">
                <a:solidFill>
                  <a:schemeClr val="bg1">
                    <a:lumMod val="50000"/>
                  </a:schemeClr>
                </a:solidFill>
              </a:rPr>
              <a:t>багатий</a:t>
            </a:r>
            <a:r>
              <a:rPr lang="ru-RU" sz="2700" dirty="0">
                <a:solidFill>
                  <a:schemeClr val="bg1">
                    <a:lumMod val="50000"/>
                  </a:schemeClr>
                </a:solidFill>
              </a:rPr>
              <a:t>, </a:t>
            </a:r>
            <a:r>
              <a:rPr lang="ru-RU" sz="2700" dirty="0" err="1">
                <a:solidFill>
                  <a:schemeClr val="bg1">
                    <a:lumMod val="50000"/>
                  </a:schemeClr>
                </a:solidFill>
              </a:rPr>
              <a:t>щоб</a:t>
            </a:r>
            <a:r>
              <a:rPr lang="ru-RU" sz="2700" dirty="0">
                <a:solidFill>
                  <a:schemeClr val="bg1">
                    <a:lumMod val="50000"/>
                  </a:schemeClr>
                </a:solidFill>
              </a:rPr>
              <a:t> </a:t>
            </a:r>
            <a:r>
              <a:rPr lang="ru-RU" sz="2700" dirty="0" err="1">
                <a:solidFill>
                  <a:schemeClr val="bg1">
                    <a:lumMod val="50000"/>
                  </a:schemeClr>
                </a:solidFill>
              </a:rPr>
              <a:t>придбати</a:t>
            </a:r>
            <a:r>
              <a:rPr lang="ru-RU" sz="2700" dirty="0">
                <a:solidFill>
                  <a:schemeClr val="bg1">
                    <a:lumMod val="50000"/>
                  </a:schemeClr>
                </a:solidFill>
              </a:rPr>
              <a:t> хороший </a:t>
            </a:r>
            <a:r>
              <a:rPr lang="ru-RU" sz="2700" dirty="0" err="1">
                <a:solidFill>
                  <a:schemeClr val="bg1">
                    <a:lumMod val="50000"/>
                  </a:schemeClr>
                </a:solidFill>
              </a:rPr>
              <a:t>будинок</a:t>
            </a:r>
            <a:r>
              <a:rPr lang="ru-RU" sz="2700" dirty="0">
                <a:solidFill>
                  <a:schemeClr val="bg1">
                    <a:lumMod val="50000"/>
                  </a:schemeClr>
                </a:solidFill>
              </a:rPr>
              <a:t> в </a:t>
            </a:r>
            <a:r>
              <a:rPr lang="ru-RU" sz="2700" dirty="0" err="1">
                <a:solidFill>
                  <a:schemeClr val="bg1">
                    <a:lumMod val="50000"/>
                  </a:schemeClr>
                </a:solidFill>
              </a:rPr>
              <a:t>Кремоні</a:t>
            </a:r>
            <a:r>
              <a:rPr lang="ru-RU" sz="2700" dirty="0">
                <a:solidFill>
                  <a:schemeClr val="bg1">
                    <a:lumMod val="50000"/>
                  </a:schemeClr>
                </a:solidFill>
              </a:rPr>
              <a:t>. </a:t>
            </a:r>
            <a:r>
              <a:rPr lang="ru-RU" sz="2700" dirty="0" err="1">
                <a:solidFill>
                  <a:schemeClr val="bg1">
                    <a:lumMod val="50000"/>
                  </a:schemeClr>
                </a:solidFill>
              </a:rPr>
              <a:t>Він</a:t>
            </a:r>
            <a:r>
              <a:rPr lang="ru-RU" sz="2700" dirty="0">
                <a:solidFill>
                  <a:schemeClr val="bg1">
                    <a:lumMod val="50000"/>
                  </a:schemeClr>
                </a:solidFill>
              </a:rPr>
              <a:t> </a:t>
            </a:r>
            <a:r>
              <a:rPr lang="ru-RU" sz="2700" dirty="0" err="1">
                <a:solidFill>
                  <a:schemeClr val="bg1">
                    <a:lumMod val="50000"/>
                  </a:schemeClr>
                </a:solidFill>
              </a:rPr>
              <a:t>вибрав</a:t>
            </a:r>
            <a:r>
              <a:rPr lang="ru-RU" sz="2700" dirty="0">
                <a:solidFill>
                  <a:schemeClr val="bg1">
                    <a:lumMod val="50000"/>
                  </a:schemeClr>
                </a:solidFill>
              </a:rPr>
              <a:t> </a:t>
            </a:r>
            <a:r>
              <a:rPr lang="ru-RU" sz="2700" dirty="0" err="1">
                <a:solidFill>
                  <a:schemeClr val="bg1">
                    <a:lumMod val="50000"/>
                  </a:schemeClr>
                </a:solidFill>
              </a:rPr>
              <a:t>будинок</a:t>
            </a:r>
            <a:r>
              <a:rPr lang="ru-RU" sz="2700" dirty="0">
                <a:solidFill>
                  <a:schemeClr val="bg1">
                    <a:lumMod val="50000"/>
                  </a:schemeClr>
                </a:solidFill>
              </a:rPr>
              <a:t> сенатора </a:t>
            </a:r>
            <a:r>
              <a:rPr lang="ru-RU" sz="2700" dirty="0" err="1">
                <a:solidFill>
                  <a:schemeClr val="bg1">
                    <a:lumMod val="50000"/>
                  </a:schemeClr>
                </a:solidFill>
              </a:rPr>
              <a:t>Піченарді</a:t>
            </a:r>
            <a:r>
              <a:rPr lang="ru-RU" sz="2700" dirty="0">
                <a:solidFill>
                  <a:schemeClr val="bg1">
                    <a:lumMod val="50000"/>
                  </a:schemeClr>
                </a:solidFill>
              </a:rPr>
              <a:t>, </a:t>
            </a:r>
            <a:r>
              <a:rPr lang="ru-RU" sz="2700" dirty="0" err="1">
                <a:solidFill>
                  <a:schemeClr val="bg1">
                    <a:lumMod val="50000"/>
                  </a:schemeClr>
                </a:solidFill>
              </a:rPr>
              <a:t>який</a:t>
            </a:r>
            <a:r>
              <a:rPr lang="ru-RU" sz="2700" dirty="0">
                <a:solidFill>
                  <a:schemeClr val="bg1">
                    <a:lumMod val="50000"/>
                  </a:schemeClr>
                </a:solidFill>
              </a:rPr>
              <a:t> </a:t>
            </a:r>
            <a:r>
              <a:rPr lang="ru-RU" sz="2700" dirty="0" err="1">
                <a:solidFill>
                  <a:schemeClr val="bg1">
                    <a:lumMod val="50000"/>
                  </a:schemeClr>
                </a:solidFill>
              </a:rPr>
              <a:t>розорився</a:t>
            </a:r>
            <a:r>
              <a:rPr lang="ru-RU" sz="2700" dirty="0">
                <a:solidFill>
                  <a:schemeClr val="bg1">
                    <a:lumMod val="50000"/>
                  </a:schemeClr>
                </a:solidFill>
              </a:rPr>
              <a:t>.</a:t>
            </a:r>
            <a:br>
              <a:rPr lang="ru-RU" sz="2700" dirty="0">
                <a:solidFill>
                  <a:schemeClr val="bg1">
                    <a:lumMod val="50000"/>
                  </a:schemeClr>
                </a:solidFill>
              </a:rPr>
            </a:br>
            <a:r>
              <a:rPr lang="ru-RU" sz="2700" dirty="0" smtClean="0">
                <a:solidFill>
                  <a:schemeClr val="bg1">
                    <a:lumMod val="50000"/>
                  </a:schemeClr>
                </a:solidFill>
              </a:rPr>
              <a:t>	Коли </a:t>
            </a:r>
            <a:r>
              <a:rPr lang="ru-RU" sz="2700" dirty="0" err="1">
                <a:solidFill>
                  <a:schemeClr val="bg1">
                    <a:lumMod val="50000"/>
                  </a:schemeClr>
                </a:solidFill>
              </a:rPr>
              <a:t>Страдіварі</a:t>
            </a:r>
            <a:r>
              <a:rPr lang="ru-RU" sz="2700" dirty="0">
                <a:solidFill>
                  <a:schemeClr val="bg1">
                    <a:lumMod val="50000"/>
                  </a:schemeClr>
                </a:solidFill>
              </a:rPr>
              <a:t> </a:t>
            </a:r>
            <a:r>
              <a:rPr lang="ru-RU" sz="2700" dirty="0" err="1">
                <a:solidFill>
                  <a:schemeClr val="bg1">
                    <a:lumMod val="50000"/>
                  </a:schemeClr>
                </a:solidFill>
              </a:rPr>
              <a:t>запропонував</a:t>
            </a:r>
            <a:r>
              <a:rPr lang="ru-RU" sz="2700" dirty="0">
                <a:solidFill>
                  <a:schemeClr val="bg1">
                    <a:lumMod val="50000"/>
                  </a:schemeClr>
                </a:solidFill>
              </a:rPr>
              <a:t> </a:t>
            </a:r>
            <a:r>
              <a:rPr lang="ru-RU" sz="2700" dirty="0" err="1">
                <a:solidFill>
                  <a:schemeClr val="bg1">
                    <a:lumMod val="50000"/>
                  </a:schemeClr>
                </a:solidFill>
              </a:rPr>
              <a:t>купити</a:t>
            </a:r>
            <a:r>
              <a:rPr lang="ru-RU" sz="2700" dirty="0">
                <a:solidFill>
                  <a:schemeClr val="bg1">
                    <a:lumMod val="50000"/>
                  </a:schemeClr>
                </a:solidFill>
              </a:rPr>
              <a:t> </a:t>
            </a:r>
            <a:r>
              <a:rPr lang="ru-RU" sz="2700" dirty="0" err="1">
                <a:solidFill>
                  <a:schemeClr val="bg1">
                    <a:lumMod val="50000"/>
                  </a:schemeClr>
                </a:solidFill>
              </a:rPr>
              <a:t>цей</a:t>
            </a:r>
            <a:r>
              <a:rPr lang="ru-RU" sz="2700" dirty="0">
                <a:solidFill>
                  <a:schemeClr val="bg1">
                    <a:lumMod val="50000"/>
                  </a:schemeClr>
                </a:solidFill>
              </a:rPr>
              <a:t> </a:t>
            </a:r>
            <a:r>
              <a:rPr lang="ru-RU" sz="2700" dirty="0" err="1">
                <a:solidFill>
                  <a:schemeClr val="bg1">
                    <a:lumMod val="50000"/>
                  </a:schemeClr>
                </a:solidFill>
              </a:rPr>
              <a:t>будинок</a:t>
            </a:r>
            <a:r>
              <a:rPr lang="ru-RU" sz="2700" dirty="0">
                <a:solidFill>
                  <a:schemeClr val="bg1">
                    <a:lumMod val="50000"/>
                  </a:schemeClr>
                </a:solidFill>
              </a:rPr>
              <a:t>, </a:t>
            </a:r>
            <a:r>
              <a:rPr lang="ru-RU" sz="2700" dirty="0" err="1">
                <a:solidFill>
                  <a:schemeClr val="bg1">
                    <a:lumMod val="50000"/>
                  </a:schemeClr>
                </a:solidFill>
              </a:rPr>
              <a:t>Піченарді</a:t>
            </a:r>
            <a:r>
              <a:rPr lang="ru-RU" sz="2700" dirty="0">
                <a:solidFill>
                  <a:schemeClr val="bg1">
                    <a:lumMod val="50000"/>
                  </a:schemeClr>
                </a:solidFill>
              </a:rPr>
              <a:t> </a:t>
            </a:r>
            <a:r>
              <a:rPr lang="ru-RU" sz="2700" dirty="0" err="1">
                <a:solidFill>
                  <a:schemeClr val="bg1">
                    <a:lumMod val="50000"/>
                  </a:schemeClr>
                </a:solidFill>
              </a:rPr>
              <a:t>оскаженів</a:t>
            </a:r>
            <a:r>
              <a:rPr lang="ru-RU" sz="2700" dirty="0">
                <a:solidFill>
                  <a:schemeClr val="bg1">
                    <a:lumMod val="50000"/>
                  </a:schemeClr>
                </a:solidFill>
              </a:rPr>
              <a:t>:</a:t>
            </a:r>
            <a:br>
              <a:rPr lang="ru-RU" sz="2700" dirty="0">
                <a:solidFill>
                  <a:schemeClr val="bg1">
                    <a:lumMod val="50000"/>
                  </a:schemeClr>
                </a:solidFill>
              </a:rPr>
            </a:br>
            <a:r>
              <a:rPr lang="ru-RU" sz="2700" dirty="0" smtClean="0">
                <a:solidFill>
                  <a:schemeClr val="bg1">
                    <a:lumMod val="50000"/>
                  </a:schemeClr>
                </a:solidFill>
              </a:rPr>
              <a:t>	- </a:t>
            </a:r>
            <a:r>
              <a:rPr lang="ru-RU" sz="2700" dirty="0">
                <a:solidFill>
                  <a:schemeClr val="bg1">
                    <a:lumMod val="50000"/>
                  </a:schemeClr>
                </a:solidFill>
              </a:rPr>
              <a:t>Як </a:t>
            </a:r>
            <a:r>
              <a:rPr lang="ru-RU" sz="2700" dirty="0" err="1">
                <a:solidFill>
                  <a:schemeClr val="bg1">
                    <a:lumMod val="50000"/>
                  </a:schemeClr>
                </a:solidFill>
              </a:rPr>
              <a:t>ти</a:t>
            </a:r>
            <a:r>
              <a:rPr lang="ru-RU" sz="2700" dirty="0">
                <a:solidFill>
                  <a:schemeClr val="bg1">
                    <a:lumMod val="50000"/>
                  </a:schemeClr>
                </a:solidFill>
              </a:rPr>
              <a:t>, </a:t>
            </a:r>
            <a:r>
              <a:rPr lang="ru-RU" sz="2700" dirty="0" err="1">
                <a:solidFill>
                  <a:schemeClr val="bg1">
                    <a:lumMod val="50000"/>
                  </a:schemeClr>
                </a:solidFill>
              </a:rPr>
              <a:t>простий</a:t>
            </a:r>
            <a:r>
              <a:rPr lang="ru-RU" sz="2700" dirty="0">
                <a:solidFill>
                  <a:schemeClr val="bg1">
                    <a:lumMod val="50000"/>
                  </a:schemeClr>
                </a:solidFill>
              </a:rPr>
              <a:t> </a:t>
            </a:r>
            <a:r>
              <a:rPr lang="ru-RU" sz="2700" dirty="0" err="1">
                <a:solidFill>
                  <a:schemeClr val="bg1">
                    <a:lumMod val="50000"/>
                  </a:schemeClr>
                </a:solidFill>
              </a:rPr>
              <a:t>ремісник</a:t>
            </a:r>
            <a:r>
              <a:rPr lang="ru-RU" sz="2700" dirty="0">
                <a:solidFill>
                  <a:schemeClr val="bg1">
                    <a:lumMod val="50000"/>
                  </a:schemeClr>
                </a:solidFill>
              </a:rPr>
              <a:t>, </a:t>
            </a:r>
            <a:r>
              <a:rPr lang="ru-RU" sz="2700" dirty="0" err="1">
                <a:solidFill>
                  <a:schemeClr val="bg1">
                    <a:lumMod val="50000"/>
                  </a:schemeClr>
                </a:solidFill>
              </a:rPr>
              <a:t>смієш</a:t>
            </a:r>
            <a:r>
              <a:rPr lang="ru-RU" sz="2700" dirty="0">
                <a:solidFill>
                  <a:schemeClr val="bg1">
                    <a:lumMod val="50000"/>
                  </a:schemeClr>
                </a:solidFill>
              </a:rPr>
              <a:t> </a:t>
            </a:r>
            <a:r>
              <a:rPr lang="ru-RU" sz="2700" dirty="0" err="1">
                <a:solidFill>
                  <a:schemeClr val="bg1">
                    <a:lumMod val="50000"/>
                  </a:schemeClr>
                </a:solidFill>
              </a:rPr>
              <a:t>зазіхати</a:t>
            </a:r>
            <a:r>
              <a:rPr lang="ru-RU" sz="2700" dirty="0">
                <a:solidFill>
                  <a:schemeClr val="bg1">
                    <a:lumMod val="50000"/>
                  </a:schemeClr>
                </a:solidFill>
              </a:rPr>
              <a:t> на </a:t>
            </a:r>
            <a:r>
              <a:rPr lang="ru-RU" sz="2700" dirty="0" err="1">
                <a:solidFill>
                  <a:schemeClr val="bg1">
                    <a:lumMod val="50000"/>
                  </a:schemeClr>
                </a:solidFill>
              </a:rPr>
              <a:t>мій</a:t>
            </a:r>
            <a:r>
              <a:rPr lang="ru-RU" sz="2700" dirty="0">
                <a:solidFill>
                  <a:schemeClr val="bg1">
                    <a:lumMod val="50000"/>
                  </a:schemeClr>
                </a:solidFill>
              </a:rPr>
              <a:t> </a:t>
            </a:r>
            <a:r>
              <a:rPr lang="ru-RU" sz="2700" dirty="0" err="1">
                <a:solidFill>
                  <a:schemeClr val="bg1">
                    <a:lumMod val="50000"/>
                  </a:schemeClr>
                </a:solidFill>
              </a:rPr>
              <a:t>будинок</a:t>
            </a:r>
            <a:r>
              <a:rPr lang="ru-RU" sz="2700" dirty="0">
                <a:solidFill>
                  <a:schemeClr val="bg1">
                    <a:lumMod val="50000"/>
                  </a:schemeClr>
                </a:solidFill>
              </a:rPr>
              <a:t>! </a:t>
            </a:r>
            <a:r>
              <a:rPr lang="ru-RU" sz="2700" dirty="0" err="1">
                <a:solidFill>
                  <a:schemeClr val="bg1">
                    <a:lumMod val="50000"/>
                  </a:schemeClr>
                </a:solidFill>
              </a:rPr>
              <a:t>Мій</a:t>
            </a:r>
            <a:r>
              <a:rPr lang="ru-RU" sz="2700" dirty="0">
                <a:solidFill>
                  <a:schemeClr val="bg1">
                    <a:lumMod val="50000"/>
                  </a:schemeClr>
                </a:solidFill>
              </a:rPr>
              <a:t> </a:t>
            </a:r>
            <a:r>
              <a:rPr lang="ru-RU" sz="2700" dirty="0" err="1">
                <a:solidFill>
                  <a:schemeClr val="bg1">
                    <a:lumMod val="50000"/>
                  </a:schemeClr>
                </a:solidFill>
              </a:rPr>
              <a:t>родовід</a:t>
            </a:r>
            <a:r>
              <a:rPr lang="ru-RU" sz="2700" dirty="0">
                <a:solidFill>
                  <a:schemeClr val="bg1">
                    <a:lumMod val="50000"/>
                  </a:schemeClr>
                </a:solidFill>
              </a:rPr>
              <a:t> </a:t>
            </a:r>
            <a:r>
              <a:rPr lang="ru-RU" sz="2700" dirty="0" err="1">
                <a:solidFill>
                  <a:schemeClr val="bg1">
                    <a:lumMod val="50000"/>
                  </a:schemeClr>
                </a:solidFill>
              </a:rPr>
              <a:t>сягає</a:t>
            </a:r>
            <a:r>
              <a:rPr lang="ru-RU" sz="2700" dirty="0">
                <a:solidFill>
                  <a:schemeClr val="bg1">
                    <a:lumMod val="50000"/>
                  </a:schemeClr>
                </a:solidFill>
              </a:rPr>
              <a:t> </a:t>
            </a:r>
            <a:r>
              <a:rPr lang="ru-RU" sz="2700" dirty="0" err="1">
                <a:solidFill>
                  <a:schemeClr val="bg1">
                    <a:lumMod val="50000"/>
                  </a:schemeClr>
                </a:solidFill>
              </a:rPr>
              <a:t>корінням</a:t>
            </a:r>
            <a:r>
              <a:rPr lang="ru-RU" sz="2700" dirty="0">
                <a:solidFill>
                  <a:schemeClr val="bg1">
                    <a:lumMod val="50000"/>
                  </a:schemeClr>
                </a:solidFill>
              </a:rPr>
              <a:t> у </a:t>
            </a:r>
            <a:r>
              <a:rPr lang="ru-RU" sz="2700" dirty="0" err="1">
                <a:solidFill>
                  <a:schemeClr val="bg1">
                    <a:lumMod val="50000"/>
                  </a:schemeClr>
                </a:solidFill>
              </a:rPr>
              <a:t>глиб</a:t>
            </a:r>
            <a:r>
              <a:rPr lang="ru-RU" sz="2700" dirty="0">
                <a:solidFill>
                  <a:schemeClr val="bg1">
                    <a:lumMod val="50000"/>
                  </a:schemeClr>
                </a:solidFill>
              </a:rPr>
              <a:t> </a:t>
            </a:r>
            <a:r>
              <a:rPr lang="ru-RU" sz="2700" dirty="0" err="1">
                <a:solidFill>
                  <a:schemeClr val="bg1">
                    <a:lumMod val="50000"/>
                  </a:schemeClr>
                </a:solidFill>
              </a:rPr>
              <a:t>століть</a:t>
            </a:r>
            <a:r>
              <a:rPr lang="ru-RU" sz="2700" dirty="0">
                <a:solidFill>
                  <a:schemeClr val="bg1">
                    <a:lumMod val="50000"/>
                  </a:schemeClr>
                </a:solidFill>
              </a:rPr>
              <a:t>. </a:t>
            </a:r>
            <a:r>
              <a:rPr lang="ru-RU" sz="2700" dirty="0" err="1">
                <a:solidFill>
                  <a:schemeClr val="bg1">
                    <a:lumMod val="50000"/>
                  </a:schemeClr>
                </a:solidFill>
              </a:rPr>
              <a:t>Хто</a:t>
            </a:r>
            <a:r>
              <a:rPr lang="ru-RU" sz="2700" dirty="0">
                <a:solidFill>
                  <a:schemeClr val="bg1">
                    <a:lumMod val="50000"/>
                  </a:schemeClr>
                </a:solidFill>
              </a:rPr>
              <a:t> </a:t>
            </a:r>
            <a:r>
              <a:rPr lang="ru-RU" sz="2700" dirty="0" err="1">
                <a:solidFill>
                  <a:schemeClr val="bg1">
                    <a:lumMod val="50000"/>
                  </a:schemeClr>
                </a:solidFill>
              </a:rPr>
              <a:t>ти</a:t>
            </a:r>
            <a:r>
              <a:rPr lang="ru-RU" sz="2700" dirty="0">
                <a:solidFill>
                  <a:schemeClr val="bg1">
                    <a:lumMod val="50000"/>
                  </a:schemeClr>
                </a:solidFill>
              </a:rPr>
              <a:t> </a:t>
            </a:r>
            <a:r>
              <a:rPr lang="ru-RU" sz="2700" dirty="0" err="1">
                <a:solidFill>
                  <a:schemeClr val="bg1">
                    <a:lumMod val="50000"/>
                  </a:schemeClr>
                </a:solidFill>
              </a:rPr>
              <a:t>такий</a:t>
            </a:r>
            <a:r>
              <a:rPr lang="ru-RU" sz="2700" dirty="0">
                <a:solidFill>
                  <a:schemeClr val="bg1">
                    <a:lumMod val="50000"/>
                  </a:schemeClr>
                </a:solidFill>
              </a:rPr>
              <a:t>?!! - Кричав </a:t>
            </a:r>
            <a:r>
              <a:rPr lang="ru-RU" sz="2700" dirty="0" err="1">
                <a:solidFill>
                  <a:schemeClr val="bg1">
                    <a:lumMod val="50000"/>
                  </a:schemeClr>
                </a:solidFill>
              </a:rPr>
              <a:t>Піченарді</a:t>
            </a:r>
            <a:r>
              <a:rPr lang="ru-RU" sz="2700" dirty="0">
                <a:solidFill>
                  <a:schemeClr val="bg1">
                    <a:lumMod val="50000"/>
                  </a:schemeClr>
                </a:solidFill>
              </a:rPr>
              <a:t>.</a:t>
            </a:r>
            <a:br>
              <a:rPr lang="ru-RU" sz="2700" dirty="0">
                <a:solidFill>
                  <a:schemeClr val="bg1">
                    <a:lumMod val="50000"/>
                  </a:schemeClr>
                </a:solidFill>
              </a:rPr>
            </a:br>
            <a:r>
              <a:rPr lang="ru-RU" sz="2700" dirty="0" err="1">
                <a:solidFill>
                  <a:schemeClr val="bg1">
                    <a:lumMod val="50000"/>
                  </a:schemeClr>
                </a:solidFill>
              </a:rPr>
              <a:t>Страдіварі</a:t>
            </a:r>
            <a:r>
              <a:rPr lang="ru-RU" sz="2700" dirty="0">
                <a:solidFill>
                  <a:schemeClr val="bg1">
                    <a:lumMod val="50000"/>
                  </a:schemeClr>
                </a:solidFill>
              </a:rPr>
              <a:t> </a:t>
            </a:r>
            <a:r>
              <a:rPr lang="ru-RU" sz="2700" dirty="0" err="1">
                <a:solidFill>
                  <a:schemeClr val="bg1">
                    <a:lumMod val="50000"/>
                  </a:schemeClr>
                </a:solidFill>
              </a:rPr>
              <a:t>відповів</a:t>
            </a:r>
            <a:r>
              <a:rPr lang="ru-RU" sz="2700" dirty="0">
                <a:solidFill>
                  <a:schemeClr val="bg1">
                    <a:lumMod val="50000"/>
                  </a:schemeClr>
                </a:solidFill>
              </a:rPr>
              <a:t>:</a:t>
            </a:r>
            <a:br>
              <a:rPr lang="ru-RU" sz="2700" dirty="0">
                <a:solidFill>
                  <a:schemeClr val="bg1">
                    <a:lumMod val="50000"/>
                  </a:schemeClr>
                </a:solidFill>
              </a:rPr>
            </a:br>
            <a:r>
              <a:rPr lang="ru-RU" sz="2700" dirty="0" smtClean="0">
                <a:solidFill>
                  <a:schemeClr val="bg1">
                    <a:lumMod val="50000"/>
                  </a:schemeClr>
                </a:solidFill>
              </a:rPr>
              <a:t>	- </a:t>
            </a:r>
            <a:r>
              <a:rPr lang="ru-RU" sz="2700" dirty="0">
                <a:solidFill>
                  <a:schemeClr val="bg1">
                    <a:lumMod val="50000"/>
                  </a:schemeClr>
                </a:solidFill>
              </a:rPr>
              <a:t>Як знати </a:t>
            </a:r>
            <a:r>
              <a:rPr lang="ru-RU" sz="2700" dirty="0" err="1">
                <a:solidFill>
                  <a:schemeClr val="bg1">
                    <a:lumMod val="50000"/>
                  </a:schemeClr>
                </a:solidFill>
              </a:rPr>
              <a:t>сеньйор</a:t>
            </a:r>
            <a:r>
              <a:rPr lang="ru-RU" sz="2700" dirty="0">
                <a:solidFill>
                  <a:schemeClr val="bg1">
                    <a:lumMod val="50000"/>
                  </a:schemeClr>
                </a:solidFill>
              </a:rPr>
              <a:t> </a:t>
            </a:r>
            <a:r>
              <a:rPr lang="ru-RU" sz="2700" dirty="0" err="1">
                <a:solidFill>
                  <a:schemeClr val="bg1">
                    <a:lumMod val="50000"/>
                  </a:schemeClr>
                </a:solidFill>
              </a:rPr>
              <a:t>Піченарді</a:t>
            </a:r>
            <a:r>
              <a:rPr lang="ru-RU" sz="2700" dirty="0">
                <a:solidFill>
                  <a:schemeClr val="bg1">
                    <a:lumMod val="50000"/>
                  </a:schemeClr>
                </a:solidFill>
              </a:rPr>
              <a:t>, </a:t>
            </a:r>
            <a:r>
              <a:rPr lang="ru-RU" sz="2700" dirty="0" err="1">
                <a:solidFill>
                  <a:schemeClr val="bg1">
                    <a:lumMod val="50000"/>
                  </a:schemeClr>
                </a:solidFill>
              </a:rPr>
              <a:t>можливо</a:t>
            </a:r>
            <a:r>
              <a:rPr lang="ru-RU" sz="2700" dirty="0">
                <a:solidFill>
                  <a:schemeClr val="bg1">
                    <a:lumMod val="50000"/>
                  </a:schemeClr>
                </a:solidFill>
              </a:rPr>
              <a:t> ваше </a:t>
            </a:r>
            <a:r>
              <a:rPr lang="ru-RU" sz="2700" dirty="0" err="1">
                <a:solidFill>
                  <a:schemeClr val="bg1">
                    <a:lumMod val="50000"/>
                  </a:schemeClr>
                </a:solidFill>
              </a:rPr>
              <a:t>ім'я</a:t>
            </a:r>
            <a:r>
              <a:rPr lang="ru-RU" sz="2700" dirty="0">
                <a:solidFill>
                  <a:schemeClr val="bg1">
                    <a:lumMod val="50000"/>
                  </a:schemeClr>
                </a:solidFill>
              </a:rPr>
              <a:t> </a:t>
            </a:r>
            <a:r>
              <a:rPr lang="ru-RU" sz="2700" dirty="0" err="1">
                <a:solidFill>
                  <a:schemeClr val="bg1">
                    <a:lumMod val="50000"/>
                  </a:schemeClr>
                </a:solidFill>
              </a:rPr>
              <a:t>увійде</a:t>
            </a:r>
            <a:r>
              <a:rPr lang="ru-RU" sz="2700" dirty="0">
                <a:solidFill>
                  <a:schemeClr val="bg1">
                    <a:lumMod val="50000"/>
                  </a:schemeClr>
                </a:solidFill>
              </a:rPr>
              <a:t> в </a:t>
            </a:r>
            <a:r>
              <a:rPr lang="ru-RU" sz="2700" dirty="0" err="1">
                <a:solidFill>
                  <a:schemeClr val="bg1">
                    <a:lumMod val="50000"/>
                  </a:schemeClr>
                </a:solidFill>
              </a:rPr>
              <a:t>історію</a:t>
            </a:r>
            <a:r>
              <a:rPr lang="ru-RU" sz="2700" dirty="0">
                <a:solidFill>
                  <a:schemeClr val="bg1">
                    <a:lumMod val="50000"/>
                  </a:schemeClr>
                </a:solidFill>
              </a:rPr>
              <a:t> </a:t>
            </a:r>
            <a:r>
              <a:rPr lang="ru-RU" sz="2700" dirty="0" err="1">
                <a:solidFill>
                  <a:schemeClr val="bg1">
                    <a:lumMod val="50000"/>
                  </a:schemeClr>
                </a:solidFill>
              </a:rPr>
              <a:t>тільки</a:t>
            </a:r>
            <a:r>
              <a:rPr lang="ru-RU" sz="2700" dirty="0">
                <a:solidFill>
                  <a:schemeClr val="bg1">
                    <a:lumMod val="50000"/>
                  </a:schemeClr>
                </a:solidFill>
              </a:rPr>
              <a:t> тому, </a:t>
            </a:r>
            <a:r>
              <a:rPr lang="ru-RU" sz="2700" dirty="0" err="1">
                <a:solidFill>
                  <a:schemeClr val="bg1">
                    <a:lumMod val="50000"/>
                  </a:schemeClr>
                </a:solidFill>
              </a:rPr>
              <a:t>що</a:t>
            </a:r>
            <a:r>
              <a:rPr lang="ru-RU" sz="2700" dirty="0">
                <a:solidFill>
                  <a:schemeClr val="bg1">
                    <a:lumMod val="50000"/>
                  </a:schemeClr>
                </a:solidFill>
              </a:rPr>
              <a:t> ваш </a:t>
            </a:r>
            <a:r>
              <a:rPr lang="ru-RU" sz="2700" dirty="0" err="1">
                <a:solidFill>
                  <a:schemeClr val="bg1">
                    <a:lumMod val="50000"/>
                  </a:schemeClr>
                </a:solidFill>
              </a:rPr>
              <a:t>будинок</a:t>
            </a:r>
            <a:r>
              <a:rPr lang="ru-RU" sz="2700" dirty="0">
                <a:solidFill>
                  <a:schemeClr val="bg1">
                    <a:lumMod val="50000"/>
                  </a:schemeClr>
                </a:solidFill>
              </a:rPr>
              <a:t> купив я, </a:t>
            </a:r>
            <a:r>
              <a:rPr lang="ru-RU" sz="2700" dirty="0" err="1">
                <a:solidFill>
                  <a:schemeClr val="bg1">
                    <a:lumMod val="50000"/>
                  </a:schemeClr>
                </a:solidFill>
              </a:rPr>
              <a:t>Антоніо</a:t>
            </a:r>
            <a:r>
              <a:rPr lang="ru-RU" sz="2700" dirty="0">
                <a:solidFill>
                  <a:schemeClr val="bg1">
                    <a:lumMod val="50000"/>
                  </a:schemeClr>
                </a:solidFill>
              </a:rPr>
              <a:t> </a:t>
            </a:r>
            <a:r>
              <a:rPr lang="ru-RU" sz="2700" dirty="0" err="1">
                <a:solidFill>
                  <a:schemeClr val="bg1">
                    <a:lumMod val="50000"/>
                  </a:schemeClr>
                </a:solidFill>
              </a:rPr>
              <a:t>Страдіварі</a:t>
            </a:r>
            <a:r>
              <a:rPr lang="ru-RU" sz="2700" dirty="0">
                <a:solidFill>
                  <a:schemeClr val="bg1">
                    <a:lumMod val="50000"/>
                  </a:schemeClr>
                </a:solidFill>
              </a:rPr>
              <a:t>!</a:t>
            </a:r>
            <a:br>
              <a:rPr lang="ru-RU" sz="2700" dirty="0">
                <a:solidFill>
                  <a:schemeClr val="bg1">
                    <a:lumMod val="50000"/>
                  </a:schemeClr>
                </a:solidFill>
              </a:rPr>
            </a:br>
            <a:r>
              <a:rPr lang="ru-RU" sz="2700" dirty="0" smtClean="0">
                <a:solidFill>
                  <a:schemeClr val="bg1">
                    <a:lumMod val="50000"/>
                  </a:schemeClr>
                </a:solidFill>
              </a:rPr>
              <a:t/>
            </a:r>
            <a:br>
              <a:rPr lang="ru-RU" sz="2700" dirty="0" smtClean="0">
                <a:solidFill>
                  <a:schemeClr val="bg1">
                    <a:lumMod val="50000"/>
                  </a:schemeClr>
                </a:solidFill>
              </a:rPr>
            </a:br>
            <a:r>
              <a:rPr lang="ru-RU" sz="2700" dirty="0" smtClean="0">
                <a:solidFill>
                  <a:schemeClr val="bg1">
                    <a:lumMod val="50000"/>
                  </a:schemeClr>
                </a:solidFill>
              </a:rPr>
              <a:t>	А </a:t>
            </a:r>
            <a:r>
              <a:rPr lang="ru-RU" sz="2700" dirty="0" err="1" smtClean="0">
                <a:solidFill>
                  <a:schemeClr val="bg1">
                    <a:lumMod val="50000"/>
                  </a:schemeClr>
                </a:solidFill>
              </a:rPr>
              <a:t>ви</a:t>
            </a:r>
            <a:r>
              <a:rPr lang="ru-RU" sz="2700" dirty="0" smtClean="0">
                <a:solidFill>
                  <a:schemeClr val="bg1">
                    <a:lumMod val="50000"/>
                  </a:schemeClr>
                </a:solidFill>
              </a:rPr>
              <a:t> </a:t>
            </a:r>
            <a:r>
              <a:rPr lang="ru-RU" sz="2700" dirty="0">
                <a:solidFill>
                  <a:schemeClr val="bg1">
                    <a:lumMod val="50000"/>
                  </a:schemeClr>
                </a:solidFill>
              </a:rPr>
              <a:t>знали </a:t>
            </a:r>
            <a:r>
              <a:rPr lang="ru-RU" sz="2700" dirty="0" err="1">
                <a:solidFill>
                  <a:schemeClr val="bg1">
                    <a:lumMod val="50000"/>
                  </a:schemeClr>
                </a:solidFill>
              </a:rPr>
              <a:t>хто</a:t>
            </a:r>
            <a:r>
              <a:rPr lang="ru-RU" sz="2700" dirty="0">
                <a:solidFill>
                  <a:schemeClr val="bg1">
                    <a:lumMod val="50000"/>
                  </a:schemeClr>
                </a:solidFill>
              </a:rPr>
              <a:t> </a:t>
            </a:r>
            <a:r>
              <a:rPr lang="ru-RU" sz="2700" dirty="0" err="1">
                <a:solidFill>
                  <a:schemeClr val="bg1">
                    <a:lumMod val="50000"/>
                  </a:schemeClr>
                </a:solidFill>
              </a:rPr>
              <a:t>такий</a:t>
            </a:r>
            <a:r>
              <a:rPr lang="ru-RU" sz="2700" dirty="0">
                <a:solidFill>
                  <a:schemeClr val="bg1">
                    <a:lumMod val="50000"/>
                  </a:schemeClr>
                </a:solidFill>
              </a:rPr>
              <a:t> сенатор </a:t>
            </a:r>
            <a:r>
              <a:rPr lang="ru-RU" sz="2700" dirty="0" err="1">
                <a:solidFill>
                  <a:schemeClr val="bg1">
                    <a:lumMod val="50000"/>
                  </a:schemeClr>
                </a:solidFill>
              </a:rPr>
              <a:t>Піченарді</a:t>
            </a:r>
            <a:r>
              <a:rPr lang="ru-RU" sz="2700" dirty="0">
                <a:solidFill>
                  <a:schemeClr val="bg1">
                    <a:lumMod val="50000"/>
                  </a:schemeClr>
                </a:solidFill>
              </a:rPr>
              <a:t>?</a:t>
            </a:r>
            <a:br>
              <a:rPr lang="ru-RU" sz="2700" dirty="0">
                <a:solidFill>
                  <a:schemeClr val="bg1">
                    <a:lumMod val="50000"/>
                  </a:schemeClr>
                </a:solidFill>
              </a:rPr>
            </a:br>
            <a:r>
              <a:rPr lang="ru-RU" sz="6000" dirty="0">
                <a:solidFill>
                  <a:schemeClr val="bg1">
                    <a:lumMod val="50000"/>
                  </a:schemeClr>
                </a:solidFill>
              </a:rPr>
              <a:t/>
            </a:r>
            <a:br>
              <a:rPr lang="ru-RU" sz="6000" dirty="0">
                <a:solidFill>
                  <a:schemeClr val="bg1">
                    <a:lumMod val="50000"/>
                  </a:schemeClr>
                </a:solidFill>
              </a:rPr>
            </a:br>
            <a:r>
              <a:rPr lang="uk-UA" sz="6000" dirty="0" smtClean="0"/>
              <a:t/>
            </a:r>
            <a:br>
              <a:rPr lang="uk-UA" sz="6000" dirty="0" smtClean="0"/>
            </a:br>
            <a:endParaRPr lang="ru-RU" sz="6000" dirty="0"/>
          </a:p>
        </p:txBody>
      </p:sp>
      <p:grpSp>
        <p:nvGrpSpPr>
          <p:cNvPr id="4" name="Группа 3"/>
          <p:cNvGrpSpPr/>
          <p:nvPr/>
        </p:nvGrpSpPr>
        <p:grpSpPr>
          <a:xfrm>
            <a:off x="384114" y="6555179"/>
            <a:ext cx="1246909" cy="225631"/>
            <a:chOff x="1923803" y="6400800"/>
            <a:chExt cx="1246909" cy="225631"/>
          </a:xfrm>
        </p:grpSpPr>
        <p:grpSp>
          <p:nvGrpSpPr>
            <p:cNvPr id="5" name="Группа 4"/>
            <p:cNvGrpSpPr/>
            <p:nvPr/>
          </p:nvGrpSpPr>
          <p:grpSpPr>
            <a:xfrm>
              <a:off x="1923803" y="6400800"/>
              <a:ext cx="783771" cy="225631"/>
              <a:chOff x="1923803" y="6400800"/>
              <a:chExt cx="783771" cy="225631"/>
            </a:xfrm>
          </p:grpSpPr>
          <p:sp>
            <p:nvSpPr>
              <p:cNvPr id="7" name="Управляющая кнопка: назад 6">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омой 7">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Управляющая кнопка: далее 5">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482353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849" y="225630"/>
            <a:ext cx="7512978" cy="5973290"/>
          </a:xfrm>
        </p:spPr>
        <p:txBody>
          <a:bodyPr>
            <a:normAutofit/>
          </a:bodyPr>
          <a:lstStyle/>
          <a:p>
            <a:r>
              <a:rPr lang="ru-RU" sz="3000" dirty="0" err="1">
                <a:solidFill>
                  <a:schemeClr val="bg1">
                    <a:lumMod val="50000"/>
                  </a:schemeClr>
                </a:solidFill>
              </a:rPr>
              <a:t>Крім</a:t>
            </a:r>
            <a:r>
              <a:rPr lang="ru-RU" sz="3000" dirty="0">
                <a:solidFill>
                  <a:schemeClr val="bg1">
                    <a:lumMod val="50000"/>
                  </a:schemeClr>
                </a:solidFill>
              </a:rPr>
              <a:t> скрипок, </a:t>
            </a:r>
            <a:r>
              <a:rPr lang="ru-RU" sz="3000" dirty="0" err="1">
                <a:solidFill>
                  <a:schemeClr val="bg1">
                    <a:lumMod val="50000"/>
                  </a:schemeClr>
                </a:solidFill>
              </a:rPr>
              <a:t>Страдіварі</a:t>
            </a:r>
            <a:r>
              <a:rPr lang="ru-RU" sz="3000" dirty="0">
                <a:solidFill>
                  <a:schemeClr val="bg1">
                    <a:lumMod val="50000"/>
                  </a:schemeClr>
                </a:solidFill>
              </a:rPr>
              <a:t> </a:t>
            </a:r>
            <a:r>
              <a:rPr lang="ru-RU" sz="3000" dirty="0" err="1">
                <a:solidFill>
                  <a:schemeClr val="bg1">
                    <a:lumMod val="50000"/>
                  </a:schemeClr>
                </a:solidFill>
              </a:rPr>
              <a:t>також</a:t>
            </a:r>
            <a:r>
              <a:rPr lang="ru-RU" sz="3000" dirty="0">
                <a:solidFill>
                  <a:schemeClr val="bg1">
                    <a:lumMod val="50000"/>
                  </a:schemeClr>
                </a:solidFill>
              </a:rPr>
              <a:t> </a:t>
            </a:r>
            <a:r>
              <a:rPr lang="ru-RU" sz="3000" dirty="0" err="1">
                <a:solidFill>
                  <a:schemeClr val="bg1">
                    <a:lumMod val="50000"/>
                  </a:schemeClr>
                </a:solidFill>
              </a:rPr>
              <a:t>виготовляв</a:t>
            </a:r>
            <a:r>
              <a:rPr lang="ru-RU" sz="3000" dirty="0">
                <a:solidFill>
                  <a:schemeClr val="bg1">
                    <a:lumMod val="50000"/>
                  </a:schemeClr>
                </a:solidFill>
              </a:rPr>
              <a:t> </a:t>
            </a:r>
            <a:r>
              <a:rPr lang="ru-RU" sz="3000" dirty="0" err="1">
                <a:solidFill>
                  <a:schemeClr val="bg1">
                    <a:lumMod val="50000"/>
                  </a:schemeClr>
                </a:solidFill>
              </a:rPr>
              <a:t>гітари</a:t>
            </a:r>
            <a:r>
              <a:rPr lang="ru-RU" sz="3000" dirty="0">
                <a:solidFill>
                  <a:schemeClr val="bg1">
                    <a:lumMod val="50000"/>
                  </a:schemeClr>
                </a:solidFill>
              </a:rPr>
              <a:t>, </a:t>
            </a:r>
            <a:r>
              <a:rPr lang="ru-RU" sz="3000" dirty="0" err="1">
                <a:solidFill>
                  <a:schemeClr val="bg1">
                    <a:lumMod val="50000"/>
                  </a:schemeClr>
                </a:solidFill>
              </a:rPr>
              <a:t>альти</a:t>
            </a:r>
            <a:r>
              <a:rPr lang="ru-RU" sz="3000" dirty="0">
                <a:solidFill>
                  <a:schemeClr val="bg1">
                    <a:lumMod val="50000"/>
                  </a:schemeClr>
                </a:solidFill>
              </a:rPr>
              <a:t>, </a:t>
            </a:r>
            <a:r>
              <a:rPr lang="ru-RU" sz="3000" dirty="0" err="1">
                <a:solidFill>
                  <a:schemeClr val="bg1">
                    <a:lumMod val="50000"/>
                  </a:schemeClr>
                </a:solidFill>
              </a:rPr>
              <a:t>віолончелі</a:t>
            </a:r>
            <a:r>
              <a:rPr lang="ru-RU" sz="3000" dirty="0">
                <a:solidFill>
                  <a:schemeClr val="bg1">
                    <a:lumMod val="50000"/>
                  </a:schemeClr>
                </a:solidFill>
              </a:rPr>
              <a:t>, і </a:t>
            </a:r>
            <a:r>
              <a:rPr lang="ru-RU" sz="3000" dirty="0" err="1">
                <a:solidFill>
                  <a:schemeClr val="bg1">
                    <a:lumMod val="50000"/>
                  </a:schemeClr>
                </a:solidFill>
              </a:rPr>
              <a:t>принаймні</a:t>
            </a:r>
            <a:r>
              <a:rPr lang="ru-RU" sz="3000" dirty="0">
                <a:solidFill>
                  <a:schemeClr val="bg1">
                    <a:lumMod val="50000"/>
                  </a:schemeClr>
                </a:solidFill>
              </a:rPr>
              <a:t> одну арфу - за </a:t>
            </a:r>
            <a:r>
              <a:rPr lang="ru-RU" sz="3000" dirty="0" err="1">
                <a:solidFill>
                  <a:schemeClr val="bg1">
                    <a:lumMod val="50000"/>
                  </a:schemeClr>
                </a:solidFill>
              </a:rPr>
              <a:t>поточними</a:t>
            </a:r>
            <a:r>
              <a:rPr lang="ru-RU" sz="3000" dirty="0">
                <a:solidFill>
                  <a:schemeClr val="bg1">
                    <a:lumMod val="50000"/>
                  </a:schemeClr>
                </a:solidFill>
              </a:rPr>
              <a:t> </a:t>
            </a:r>
            <a:r>
              <a:rPr lang="ru-RU" sz="3000" dirty="0" err="1">
                <a:solidFill>
                  <a:schemeClr val="bg1">
                    <a:lumMod val="50000"/>
                  </a:schemeClr>
                </a:solidFill>
              </a:rPr>
              <a:t>оцінками</a:t>
            </a:r>
            <a:r>
              <a:rPr lang="ru-RU" sz="3000" dirty="0">
                <a:solidFill>
                  <a:schemeClr val="bg1">
                    <a:lumMod val="50000"/>
                  </a:schemeClr>
                </a:solidFill>
              </a:rPr>
              <a:t> </a:t>
            </a:r>
            <a:r>
              <a:rPr lang="ru-RU" sz="3000" dirty="0" err="1">
                <a:solidFill>
                  <a:schemeClr val="bg1">
                    <a:lumMod val="50000"/>
                  </a:schemeClr>
                </a:solidFill>
              </a:rPr>
              <a:t>всього</a:t>
            </a:r>
            <a:r>
              <a:rPr lang="ru-RU" sz="3000" dirty="0">
                <a:solidFill>
                  <a:schemeClr val="bg1">
                    <a:lumMod val="50000"/>
                  </a:schemeClr>
                </a:solidFill>
              </a:rPr>
              <a:t> </a:t>
            </a:r>
            <a:r>
              <a:rPr lang="ru-RU" sz="3000" dirty="0" err="1">
                <a:solidFill>
                  <a:schemeClr val="bg1">
                    <a:lumMod val="50000"/>
                  </a:schemeClr>
                </a:solidFill>
              </a:rPr>
              <a:t>більше</a:t>
            </a:r>
            <a:r>
              <a:rPr lang="ru-RU" sz="3000" dirty="0">
                <a:solidFill>
                  <a:schemeClr val="bg1">
                    <a:lumMod val="50000"/>
                  </a:schemeClr>
                </a:solidFill>
              </a:rPr>
              <a:t> 1100 </a:t>
            </a:r>
            <a:r>
              <a:rPr lang="ru-RU" sz="3000" dirty="0" err="1">
                <a:solidFill>
                  <a:schemeClr val="bg1">
                    <a:lumMod val="50000"/>
                  </a:schemeClr>
                </a:solidFill>
              </a:rPr>
              <a:t>одиниць</a:t>
            </a:r>
            <a:r>
              <a:rPr lang="ru-RU" sz="3000" dirty="0">
                <a:solidFill>
                  <a:schemeClr val="bg1">
                    <a:lumMod val="50000"/>
                  </a:schemeClr>
                </a:solidFill>
              </a:rPr>
              <a:t> </a:t>
            </a:r>
            <a:r>
              <a:rPr lang="ru-RU" sz="3000" dirty="0" err="1">
                <a:solidFill>
                  <a:schemeClr val="bg1">
                    <a:lumMod val="50000"/>
                  </a:schemeClr>
                </a:solidFill>
              </a:rPr>
              <a:t>інструментов.Антоніо</a:t>
            </a:r>
            <a:r>
              <a:rPr lang="ru-RU" sz="3000" dirty="0">
                <a:solidFill>
                  <a:schemeClr val="bg1">
                    <a:lumMod val="50000"/>
                  </a:schemeClr>
                </a:solidFill>
              </a:rPr>
              <a:t> </a:t>
            </a:r>
            <a:r>
              <a:rPr lang="ru-RU" sz="3000" dirty="0" err="1">
                <a:solidFill>
                  <a:schemeClr val="bg1">
                    <a:lumMod val="50000"/>
                  </a:schemeClr>
                </a:solidFill>
              </a:rPr>
              <a:t>Страдіварі</a:t>
            </a:r>
            <a:r>
              <a:rPr lang="ru-RU" sz="3000" dirty="0">
                <a:solidFill>
                  <a:schemeClr val="bg1">
                    <a:lumMod val="50000"/>
                  </a:schemeClr>
                </a:solidFill>
              </a:rPr>
              <a:t> </a:t>
            </a:r>
            <a:r>
              <a:rPr lang="ru-RU" sz="3000" dirty="0">
                <a:solidFill>
                  <a:schemeClr val="tx1"/>
                </a:solidFill>
              </a:rPr>
              <a:t>помер у </a:t>
            </a:r>
            <a:r>
              <a:rPr lang="ru-RU" sz="3000" dirty="0" err="1">
                <a:solidFill>
                  <a:schemeClr val="tx1"/>
                </a:solidFill>
              </a:rPr>
              <a:t>Кремоні</a:t>
            </a:r>
            <a:r>
              <a:rPr lang="ru-RU" sz="3000" dirty="0">
                <a:solidFill>
                  <a:schemeClr val="tx1"/>
                </a:solidFill>
              </a:rPr>
              <a:t> 18 </a:t>
            </a:r>
            <a:r>
              <a:rPr lang="ru-RU" sz="3000" dirty="0" err="1">
                <a:solidFill>
                  <a:schemeClr val="tx1"/>
                </a:solidFill>
              </a:rPr>
              <a:t>грудня</a:t>
            </a:r>
            <a:r>
              <a:rPr lang="ru-RU" sz="3000" dirty="0">
                <a:solidFill>
                  <a:schemeClr val="tx1"/>
                </a:solidFill>
              </a:rPr>
              <a:t> 1737 </a:t>
            </a:r>
            <a:r>
              <a:rPr lang="ru-RU" sz="3000" dirty="0">
                <a:solidFill>
                  <a:schemeClr val="bg1">
                    <a:lumMod val="50000"/>
                  </a:schemeClr>
                </a:solidFill>
              </a:rPr>
              <a:t>і </a:t>
            </a:r>
            <a:r>
              <a:rPr lang="ru-RU" sz="3000" dirty="0" err="1">
                <a:solidFill>
                  <a:schemeClr val="bg1">
                    <a:lumMod val="50000"/>
                  </a:schemeClr>
                </a:solidFill>
              </a:rPr>
              <a:t>був</a:t>
            </a:r>
            <a:r>
              <a:rPr lang="ru-RU" sz="3000" dirty="0">
                <a:solidFill>
                  <a:schemeClr val="bg1">
                    <a:lumMod val="50000"/>
                  </a:schemeClr>
                </a:solidFill>
              </a:rPr>
              <a:t> </a:t>
            </a:r>
            <a:r>
              <a:rPr lang="ru-RU" sz="3000" dirty="0" err="1">
                <a:solidFill>
                  <a:schemeClr val="bg1">
                    <a:lumMod val="50000"/>
                  </a:schemeClr>
                </a:solidFill>
              </a:rPr>
              <a:t>похований</a:t>
            </a:r>
            <a:r>
              <a:rPr lang="ru-RU" sz="3000" dirty="0">
                <a:solidFill>
                  <a:schemeClr val="bg1">
                    <a:lumMod val="50000"/>
                  </a:schemeClr>
                </a:solidFill>
              </a:rPr>
              <a:t> в </a:t>
            </a:r>
            <a:r>
              <a:rPr lang="ru-RU" sz="3000" dirty="0" err="1">
                <a:solidFill>
                  <a:schemeClr val="bg1">
                    <a:lumMod val="50000"/>
                  </a:schemeClr>
                </a:solidFill>
              </a:rPr>
              <a:t>Базиліці</a:t>
            </a:r>
            <a:r>
              <a:rPr lang="ru-RU" sz="3000" dirty="0">
                <a:solidFill>
                  <a:schemeClr val="bg1">
                    <a:lumMod val="50000"/>
                  </a:schemeClr>
                </a:solidFill>
              </a:rPr>
              <a:t> Сан </a:t>
            </a:r>
            <a:r>
              <a:rPr lang="ru-RU" sz="3000" dirty="0" err="1">
                <a:solidFill>
                  <a:schemeClr val="bg1">
                    <a:lumMod val="50000"/>
                  </a:schemeClr>
                </a:solidFill>
              </a:rPr>
              <a:t>Доменіко</a:t>
            </a:r>
            <a:r>
              <a:rPr lang="ru-RU" sz="3000" dirty="0">
                <a:solidFill>
                  <a:schemeClr val="bg1">
                    <a:lumMod val="50000"/>
                  </a:schemeClr>
                </a:solidFill>
              </a:rPr>
              <a:t>.</a:t>
            </a:r>
            <a:br>
              <a:rPr lang="ru-RU" sz="3000" dirty="0">
                <a:solidFill>
                  <a:schemeClr val="bg1">
                    <a:lumMod val="50000"/>
                  </a:schemeClr>
                </a:solidFill>
              </a:rPr>
            </a:br>
            <a:r>
              <a:rPr lang="ru-RU" sz="3000" dirty="0" err="1">
                <a:solidFill>
                  <a:schemeClr val="bg1">
                    <a:lumMod val="50000"/>
                  </a:schemeClr>
                </a:solidFill>
              </a:rPr>
              <a:t>Учнями</a:t>
            </a:r>
            <a:r>
              <a:rPr lang="ru-RU" sz="3000" dirty="0">
                <a:solidFill>
                  <a:schemeClr val="bg1">
                    <a:lumMod val="50000"/>
                  </a:schemeClr>
                </a:solidFill>
              </a:rPr>
              <a:t> </a:t>
            </a:r>
            <a:r>
              <a:rPr lang="ru-RU" sz="3000" dirty="0" err="1">
                <a:solidFill>
                  <a:schemeClr val="bg1">
                    <a:lumMod val="50000"/>
                  </a:schemeClr>
                </a:solidFill>
              </a:rPr>
              <a:t>Страдіварі</a:t>
            </a:r>
            <a:r>
              <a:rPr lang="ru-RU" sz="3000" dirty="0">
                <a:solidFill>
                  <a:schemeClr val="bg1">
                    <a:lumMod val="50000"/>
                  </a:schemeClr>
                </a:solidFill>
              </a:rPr>
              <a:t> </a:t>
            </a:r>
            <a:r>
              <a:rPr lang="ru-RU" sz="3000" dirty="0" err="1">
                <a:solidFill>
                  <a:schemeClr val="bg1">
                    <a:lumMod val="50000"/>
                  </a:schemeClr>
                </a:solidFill>
              </a:rPr>
              <a:t>були</a:t>
            </a:r>
            <a:r>
              <a:rPr lang="ru-RU" sz="3000" dirty="0">
                <a:solidFill>
                  <a:schemeClr val="bg1">
                    <a:lumMod val="50000"/>
                  </a:schemeClr>
                </a:solidFill>
              </a:rPr>
              <a:t> </a:t>
            </a:r>
            <a:r>
              <a:rPr lang="ru-RU" sz="3000" dirty="0" err="1">
                <a:solidFill>
                  <a:schemeClr val="bg1">
                    <a:lumMod val="50000"/>
                  </a:schemeClr>
                </a:solidFill>
              </a:rPr>
              <a:t>його</a:t>
            </a:r>
            <a:r>
              <a:rPr lang="ru-RU" sz="3000" dirty="0">
                <a:solidFill>
                  <a:schemeClr val="bg1">
                    <a:lumMod val="50000"/>
                  </a:schemeClr>
                </a:solidFill>
              </a:rPr>
              <a:t> сини - </a:t>
            </a:r>
            <a:r>
              <a:rPr lang="ru-RU" sz="3000" dirty="0" err="1">
                <a:solidFill>
                  <a:schemeClr val="bg1">
                    <a:lumMod val="50000"/>
                  </a:schemeClr>
                </a:solidFill>
              </a:rPr>
              <a:t>Франческо</a:t>
            </a:r>
            <a:r>
              <a:rPr lang="ru-RU" sz="3000" dirty="0">
                <a:solidFill>
                  <a:schemeClr val="bg1">
                    <a:lumMod val="50000"/>
                  </a:schemeClr>
                </a:solidFill>
              </a:rPr>
              <a:t> і </a:t>
            </a:r>
            <a:r>
              <a:rPr lang="ru-RU" sz="3000" dirty="0" err="1">
                <a:solidFill>
                  <a:schemeClr val="bg1">
                    <a:lumMod val="50000"/>
                  </a:schemeClr>
                </a:solidFill>
              </a:rPr>
              <a:t>Омобоно</a:t>
            </a:r>
            <a:r>
              <a:rPr lang="ru-RU" sz="3000" dirty="0">
                <a:solidFill>
                  <a:schemeClr val="bg1">
                    <a:lumMod val="50000"/>
                  </a:schemeClr>
                </a:solidFill>
              </a:rPr>
              <a:t>. </a:t>
            </a:r>
            <a:r>
              <a:rPr lang="ru-RU" sz="3000" dirty="0" err="1">
                <a:solidFill>
                  <a:schemeClr val="bg1">
                    <a:lumMod val="50000"/>
                  </a:schemeClr>
                </a:solidFill>
              </a:rPr>
              <a:t>Вважається</a:t>
            </a:r>
            <a:r>
              <a:rPr lang="ru-RU" sz="3000" dirty="0">
                <a:solidFill>
                  <a:schemeClr val="bg1">
                    <a:lumMod val="50000"/>
                  </a:schemeClr>
                </a:solidFill>
              </a:rPr>
              <a:t> </a:t>
            </a:r>
            <a:r>
              <a:rPr lang="ru-RU" sz="3000" dirty="0" err="1">
                <a:solidFill>
                  <a:schemeClr val="bg1">
                    <a:lumMod val="50000"/>
                  </a:schemeClr>
                </a:solidFill>
              </a:rPr>
              <a:t>однак</a:t>
            </a:r>
            <a:r>
              <a:rPr lang="ru-RU" sz="3000" dirty="0">
                <a:solidFill>
                  <a:schemeClr val="bg1">
                    <a:lumMod val="50000"/>
                  </a:schemeClr>
                </a:solidFill>
              </a:rPr>
              <a:t>, </a:t>
            </a:r>
            <a:r>
              <a:rPr lang="ru-RU" sz="3000" dirty="0" err="1">
                <a:solidFill>
                  <a:schemeClr val="bg1">
                    <a:lumMod val="50000"/>
                  </a:schemeClr>
                </a:solidFill>
              </a:rPr>
              <a:t>що</a:t>
            </a:r>
            <a:r>
              <a:rPr lang="ru-RU" sz="3000" dirty="0">
                <a:solidFill>
                  <a:schemeClr val="bg1">
                    <a:lumMod val="50000"/>
                  </a:schemeClr>
                </a:solidFill>
              </a:rPr>
              <a:t> </a:t>
            </a:r>
            <a:r>
              <a:rPr lang="ru-RU" sz="3000" dirty="0" err="1">
                <a:solidFill>
                  <a:schemeClr val="bg1">
                    <a:lumMod val="50000"/>
                  </a:schemeClr>
                </a:solidFill>
              </a:rPr>
              <a:t>свій</a:t>
            </a:r>
            <a:r>
              <a:rPr lang="ru-RU" sz="3000" dirty="0">
                <a:solidFill>
                  <a:schemeClr val="bg1">
                    <a:lumMod val="50000"/>
                  </a:schemeClr>
                </a:solidFill>
              </a:rPr>
              <a:t> </a:t>
            </a:r>
            <a:r>
              <a:rPr lang="ru-RU" sz="3000" dirty="0" err="1">
                <a:solidFill>
                  <a:schemeClr val="bg1">
                    <a:lumMod val="50000"/>
                  </a:schemeClr>
                </a:solidFill>
              </a:rPr>
              <a:t>багатий</a:t>
            </a:r>
            <a:r>
              <a:rPr lang="ru-RU" sz="3000" dirty="0">
                <a:solidFill>
                  <a:schemeClr val="bg1">
                    <a:lumMod val="50000"/>
                  </a:schemeClr>
                </a:solidFill>
              </a:rPr>
              <a:t> </a:t>
            </a:r>
            <a:r>
              <a:rPr lang="ru-RU" sz="3000" dirty="0" err="1">
                <a:solidFill>
                  <a:schemeClr val="bg1">
                    <a:lumMod val="50000"/>
                  </a:schemeClr>
                </a:solidFill>
              </a:rPr>
              <a:t>досвід</a:t>
            </a:r>
            <a:r>
              <a:rPr lang="ru-RU" sz="3000" dirty="0">
                <a:solidFill>
                  <a:schemeClr val="bg1">
                    <a:lumMod val="50000"/>
                  </a:schemeClr>
                </a:solidFill>
              </a:rPr>
              <a:t> </a:t>
            </a:r>
            <a:r>
              <a:rPr lang="ru-RU" sz="3000" dirty="0" err="1">
                <a:solidFill>
                  <a:schemeClr val="bg1">
                    <a:lumMod val="50000"/>
                  </a:schemeClr>
                </a:solidFill>
              </a:rPr>
              <a:t>майстра</a:t>
            </a:r>
            <a:r>
              <a:rPr lang="ru-RU" sz="3000" dirty="0">
                <a:solidFill>
                  <a:schemeClr val="bg1">
                    <a:lumMod val="50000"/>
                  </a:schemeClr>
                </a:solidFill>
              </a:rPr>
              <a:t> </a:t>
            </a:r>
            <a:r>
              <a:rPr lang="ru-RU" sz="3000" dirty="0" err="1">
                <a:solidFill>
                  <a:schemeClr val="bg1">
                    <a:lumMod val="50000"/>
                  </a:schemeClr>
                </a:solidFill>
              </a:rPr>
              <a:t>він</a:t>
            </a:r>
            <a:r>
              <a:rPr lang="ru-RU" sz="3000" dirty="0">
                <a:solidFill>
                  <a:schemeClr val="bg1">
                    <a:lumMod val="50000"/>
                  </a:schemeClr>
                </a:solidFill>
              </a:rPr>
              <a:t> не передав </a:t>
            </a:r>
            <a:r>
              <a:rPr lang="ru-RU" sz="3000" dirty="0" err="1">
                <a:solidFill>
                  <a:schemeClr val="bg1">
                    <a:lumMod val="50000"/>
                  </a:schemeClr>
                </a:solidFill>
              </a:rPr>
              <a:t>нікому</a:t>
            </a:r>
            <a:r>
              <a:rPr lang="ru-RU" sz="3000" dirty="0">
                <a:solidFill>
                  <a:schemeClr val="bg1">
                    <a:lumMod val="50000"/>
                  </a:schemeClr>
                </a:solidFill>
              </a:rPr>
              <a:t>, в тому </a:t>
            </a:r>
            <a:r>
              <a:rPr lang="ru-RU" sz="3000" dirty="0" err="1">
                <a:solidFill>
                  <a:schemeClr val="bg1">
                    <a:lumMod val="50000"/>
                  </a:schemeClr>
                </a:solidFill>
              </a:rPr>
              <a:t>числі</a:t>
            </a:r>
            <a:r>
              <a:rPr lang="ru-RU" sz="3000" dirty="0">
                <a:solidFill>
                  <a:schemeClr val="bg1">
                    <a:lumMod val="50000"/>
                  </a:schemeClr>
                </a:solidFill>
              </a:rPr>
              <a:t> і </a:t>
            </a:r>
            <a:r>
              <a:rPr lang="ru-RU" sz="3000" dirty="0" err="1">
                <a:solidFill>
                  <a:schemeClr val="bg1">
                    <a:lumMod val="50000"/>
                  </a:schemeClr>
                </a:solidFill>
              </a:rPr>
              <a:t>своїм</a:t>
            </a:r>
            <a:r>
              <a:rPr lang="ru-RU" sz="3000" dirty="0">
                <a:solidFill>
                  <a:schemeClr val="bg1">
                    <a:lumMod val="50000"/>
                  </a:schemeClr>
                </a:solidFill>
              </a:rPr>
              <a:t> </a:t>
            </a:r>
            <a:r>
              <a:rPr lang="ru-RU" sz="3000" dirty="0" err="1">
                <a:solidFill>
                  <a:schemeClr val="bg1">
                    <a:lumMod val="50000"/>
                  </a:schemeClr>
                </a:solidFill>
              </a:rPr>
              <a:t>синам</a:t>
            </a:r>
            <a:r>
              <a:rPr lang="ru-RU" sz="3000" dirty="0">
                <a:solidFill>
                  <a:schemeClr val="bg1">
                    <a:lumMod val="50000"/>
                  </a:schemeClr>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4624" y="880234"/>
            <a:ext cx="3024248" cy="4279596"/>
          </a:xfrm>
          <a:prstGeom prst="rect">
            <a:avLst/>
          </a:prstGeom>
        </p:spPr>
      </p:pic>
      <p:grpSp>
        <p:nvGrpSpPr>
          <p:cNvPr id="4" name="Группа 3"/>
          <p:cNvGrpSpPr/>
          <p:nvPr/>
        </p:nvGrpSpPr>
        <p:grpSpPr>
          <a:xfrm>
            <a:off x="736270" y="6472052"/>
            <a:ext cx="1246909" cy="225631"/>
            <a:chOff x="1923803" y="6400800"/>
            <a:chExt cx="1246909" cy="225631"/>
          </a:xfrm>
        </p:grpSpPr>
        <p:grpSp>
          <p:nvGrpSpPr>
            <p:cNvPr id="5" name="Группа 4"/>
            <p:cNvGrpSpPr/>
            <p:nvPr/>
          </p:nvGrpSpPr>
          <p:grpSpPr>
            <a:xfrm>
              <a:off x="1923803" y="6400800"/>
              <a:ext cx="783771" cy="225631"/>
              <a:chOff x="1923803" y="6400800"/>
              <a:chExt cx="783771" cy="225631"/>
            </a:xfrm>
          </p:grpSpPr>
          <p:sp>
            <p:nvSpPr>
              <p:cNvPr id="7" name="Управляющая кнопка: назад 6">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омой 7">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Управляющая кнопка: далее 5">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265764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7313" y="695362"/>
            <a:ext cx="8911687" cy="4826664"/>
          </a:xfrm>
        </p:spPr>
        <p:txBody>
          <a:bodyPr>
            <a:noAutofit/>
          </a:bodyPr>
          <a:lstStyle/>
          <a:p>
            <a:r>
              <a:rPr lang="uk-UA" sz="8000" dirty="0" smtClean="0"/>
              <a:t>Теорії  «секретної»  формули</a:t>
            </a:r>
            <a:endParaRPr lang="ru-RU" sz="8000" dirty="0"/>
          </a:p>
        </p:txBody>
      </p:sp>
      <p:grpSp>
        <p:nvGrpSpPr>
          <p:cNvPr id="3" name="Группа 2"/>
          <p:cNvGrpSpPr/>
          <p:nvPr/>
        </p:nvGrpSpPr>
        <p:grpSpPr>
          <a:xfrm>
            <a:off x="1710047" y="6519553"/>
            <a:ext cx="1246909" cy="225631"/>
            <a:chOff x="1923803" y="6400800"/>
            <a:chExt cx="1246909" cy="225631"/>
          </a:xfrm>
        </p:grpSpPr>
        <p:grpSp>
          <p:nvGrpSpPr>
            <p:cNvPr id="4" name="Группа 3"/>
            <p:cNvGrpSpPr/>
            <p:nvPr/>
          </p:nvGrpSpPr>
          <p:grpSpPr>
            <a:xfrm>
              <a:off x="1923803" y="6400800"/>
              <a:ext cx="783771" cy="225631"/>
              <a:chOff x="1923803" y="6400800"/>
              <a:chExt cx="783771" cy="225631"/>
            </a:xfrm>
          </p:grpSpPr>
          <p:sp>
            <p:nvSpPr>
              <p:cNvPr id="6" name="Управляющая кнопка: назад 5">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омой 6">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Управляющая кнопка: далее 4">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845945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153" y="427511"/>
            <a:ext cx="9674286" cy="5990446"/>
          </a:xfrm>
        </p:spPr>
        <p:txBody>
          <a:bodyPr>
            <a:noAutofit/>
          </a:bodyPr>
          <a:lstStyle/>
          <a:p>
            <a:r>
              <a:rPr lang="ru-RU" sz="1800" dirty="0" smtClean="0">
                <a:solidFill>
                  <a:schemeClr val="bg1">
                    <a:lumMod val="50000"/>
                  </a:schemeClr>
                </a:solidFill>
              </a:rPr>
              <a:t>	</a:t>
            </a:r>
            <a:r>
              <a:rPr lang="ru-RU" sz="2000" dirty="0" err="1" smtClean="0">
                <a:solidFill>
                  <a:schemeClr val="bg1">
                    <a:lumMod val="50000"/>
                  </a:schemeClr>
                </a:solidFill>
              </a:rPr>
              <a:t>Багато</a:t>
            </a:r>
            <a:r>
              <a:rPr lang="ru-RU" sz="2000" dirty="0" smtClean="0">
                <a:solidFill>
                  <a:schemeClr val="bg1">
                    <a:lumMod val="50000"/>
                  </a:schemeClr>
                </a:solidFill>
              </a:rPr>
              <a:t> </a:t>
            </a:r>
            <a:r>
              <a:rPr lang="ru-RU" sz="2000" dirty="0" err="1">
                <a:solidFill>
                  <a:schemeClr val="bg1">
                    <a:lumMod val="50000"/>
                  </a:schemeClr>
                </a:solidFill>
              </a:rPr>
              <a:t>дослідників</a:t>
            </a:r>
            <a:r>
              <a:rPr lang="ru-RU" sz="2000" dirty="0">
                <a:solidFill>
                  <a:schemeClr val="bg1">
                    <a:lumMod val="50000"/>
                  </a:schemeClr>
                </a:solidFill>
              </a:rPr>
              <a:t> </a:t>
            </a:r>
            <a:r>
              <a:rPr lang="ru-RU" sz="2000" dirty="0" err="1">
                <a:solidFill>
                  <a:schemeClr val="bg1">
                    <a:lumMod val="50000"/>
                  </a:schemeClr>
                </a:solidFill>
              </a:rPr>
              <a:t>висували</a:t>
            </a:r>
            <a:r>
              <a:rPr lang="ru-RU" sz="2000" dirty="0">
                <a:solidFill>
                  <a:schemeClr val="bg1">
                    <a:lumMod val="50000"/>
                  </a:schemeClr>
                </a:solidFill>
              </a:rPr>
              <a:t> </a:t>
            </a:r>
            <a:r>
              <a:rPr lang="ru-RU" sz="2000" dirty="0" err="1">
                <a:solidFill>
                  <a:schemeClr val="bg1">
                    <a:lumMod val="50000"/>
                  </a:schemeClr>
                </a:solidFill>
              </a:rPr>
              <a:t>теорії</a:t>
            </a:r>
            <a:r>
              <a:rPr lang="ru-RU" sz="2000" dirty="0">
                <a:solidFill>
                  <a:schemeClr val="bg1">
                    <a:lumMod val="50000"/>
                  </a:schemeClr>
                </a:solidFill>
              </a:rPr>
              <a:t> про </a:t>
            </a:r>
            <a:r>
              <a:rPr lang="ru-RU" sz="2000" dirty="0" err="1">
                <a:solidFill>
                  <a:schemeClr val="bg1">
                    <a:lumMod val="50000"/>
                  </a:schemeClr>
                </a:solidFill>
              </a:rPr>
              <a:t>переваги</a:t>
            </a:r>
            <a:r>
              <a:rPr lang="ru-RU" sz="2000" dirty="0">
                <a:solidFill>
                  <a:schemeClr val="bg1">
                    <a:lumMod val="50000"/>
                  </a:schemeClr>
                </a:solidFill>
              </a:rPr>
              <a:t> </a:t>
            </a:r>
            <a:r>
              <a:rPr lang="ru-RU" sz="2000" dirty="0" err="1">
                <a:solidFill>
                  <a:schemeClr val="bg1">
                    <a:lumMod val="50000"/>
                  </a:schemeClr>
                </a:solidFill>
              </a:rPr>
              <a:t>інструментів</a:t>
            </a:r>
            <a:r>
              <a:rPr lang="ru-RU" sz="2000" dirty="0">
                <a:solidFill>
                  <a:schemeClr val="bg1">
                    <a:lumMod val="50000"/>
                  </a:schemeClr>
                </a:solidFill>
              </a:rPr>
              <a:t> </a:t>
            </a:r>
            <a:r>
              <a:rPr lang="ru-RU" sz="2000" dirty="0" err="1">
                <a:solidFill>
                  <a:schemeClr val="bg1">
                    <a:lumMod val="50000"/>
                  </a:schemeClr>
                </a:solidFill>
              </a:rPr>
              <a:t>Стардіварі</a:t>
            </a:r>
            <a:r>
              <a:rPr lang="ru-RU" sz="2000" dirty="0">
                <a:solidFill>
                  <a:schemeClr val="bg1">
                    <a:lumMod val="50000"/>
                  </a:schemeClr>
                </a:solidFill>
              </a:rPr>
              <a:t>, але </a:t>
            </a:r>
            <a:r>
              <a:rPr lang="ru-RU" sz="2000" dirty="0" err="1">
                <a:solidFill>
                  <a:schemeClr val="bg1">
                    <a:lumMod val="50000"/>
                  </a:schemeClr>
                </a:solidFill>
              </a:rPr>
              <a:t>спроби</a:t>
            </a:r>
            <a:r>
              <a:rPr lang="ru-RU" sz="2000" dirty="0">
                <a:solidFill>
                  <a:schemeClr val="bg1">
                    <a:lumMod val="50000"/>
                  </a:schemeClr>
                </a:solidFill>
              </a:rPr>
              <a:t> </a:t>
            </a:r>
            <a:r>
              <a:rPr lang="ru-RU" sz="2000" dirty="0" err="1">
                <a:solidFill>
                  <a:schemeClr val="bg1">
                    <a:lumMod val="50000"/>
                  </a:schemeClr>
                </a:solidFill>
              </a:rPr>
              <a:t>визначити</a:t>
            </a:r>
            <a:r>
              <a:rPr lang="ru-RU" sz="2000" dirty="0">
                <a:solidFill>
                  <a:schemeClr val="bg1">
                    <a:lumMod val="50000"/>
                  </a:schemeClr>
                </a:solidFill>
              </a:rPr>
              <a:t> </a:t>
            </a:r>
            <a:r>
              <a:rPr lang="ru-RU" sz="2000" dirty="0" err="1">
                <a:solidFill>
                  <a:schemeClr val="bg1">
                    <a:lumMod val="50000"/>
                  </a:schemeClr>
                </a:solidFill>
              </a:rPr>
              <a:t>тільки</a:t>
            </a:r>
            <a:r>
              <a:rPr lang="ru-RU" sz="2000" dirty="0">
                <a:solidFill>
                  <a:schemeClr val="bg1">
                    <a:lumMod val="50000"/>
                  </a:schemeClr>
                </a:solidFill>
              </a:rPr>
              <a:t> одну компоненту, </a:t>
            </a:r>
            <a:r>
              <a:rPr lang="ru-RU" sz="2000" dirty="0" err="1">
                <a:solidFill>
                  <a:schemeClr val="bg1">
                    <a:lumMod val="50000"/>
                  </a:schemeClr>
                </a:solidFill>
              </a:rPr>
              <a:t>відповідальну</a:t>
            </a:r>
            <a:r>
              <a:rPr lang="ru-RU" sz="2000" dirty="0">
                <a:solidFill>
                  <a:schemeClr val="bg1">
                    <a:lumMod val="50000"/>
                  </a:schemeClr>
                </a:solidFill>
              </a:rPr>
              <a:t> за </a:t>
            </a:r>
            <a:r>
              <a:rPr lang="ru-RU" sz="2000" dirty="0" err="1">
                <a:solidFill>
                  <a:schemeClr val="bg1">
                    <a:lumMod val="50000"/>
                  </a:schemeClr>
                </a:solidFill>
              </a:rPr>
              <a:t>якість</a:t>
            </a:r>
            <a:r>
              <a:rPr lang="ru-RU" sz="2000" dirty="0">
                <a:solidFill>
                  <a:schemeClr val="bg1">
                    <a:lumMod val="50000"/>
                  </a:schemeClr>
                </a:solidFill>
              </a:rPr>
              <a:t> </a:t>
            </a:r>
            <a:r>
              <a:rPr lang="ru-RU" sz="2000" dirty="0">
                <a:solidFill>
                  <a:schemeClr val="bg1">
                    <a:lumMod val="50000"/>
                  </a:schemeClr>
                </a:solidFill>
                <a:hlinkClick r:id="rId2" tooltip="Звук"/>
              </a:rPr>
              <a:t>звуку</a:t>
            </a:r>
            <a:r>
              <a:rPr lang="ru-RU" sz="2000" dirty="0">
                <a:solidFill>
                  <a:schemeClr val="bg1">
                    <a:lumMod val="50000"/>
                  </a:schemeClr>
                </a:solidFill>
              </a:rPr>
              <a:t>, показали </a:t>
            </a:r>
            <a:r>
              <a:rPr lang="ru-RU" sz="2000" dirty="0" err="1">
                <a:solidFill>
                  <a:schemeClr val="bg1">
                    <a:lumMod val="50000"/>
                  </a:schemeClr>
                </a:solidFill>
              </a:rPr>
              <a:t>поки</a:t>
            </a:r>
            <a:r>
              <a:rPr lang="ru-RU" sz="2000" dirty="0">
                <a:solidFill>
                  <a:schemeClr val="bg1">
                    <a:lumMod val="50000"/>
                  </a:schemeClr>
                </a:solidFill>
              </a:rPr>
              <a:t> </a:t>
            </a:r>
            <a:r>
              <a:rPr lang="ru-RU" sz="2000" dirty="0" err="1">
                <a:solidFill>
                  <a:schemeClr val="bg1">
                    <a:lumMod val="50000"/>
                  </a:schemeClr>
                </a:solidFill>
              </a:rPr>
              <a:t>що</a:t>
            </a:r>
            <a:r>
              <a:rPr lang="ru-RU" sz="2000" dirty="0">
                <a:solidFill>
                  <a:schemeClr val="bg1">
                    <a:lumMod val="50000"/>
                  </a:schemeClr>
                </a:solidFill>
              </a:rPr>
              <a:t> </a:t>
            </a:r>
            <a:r>
              <a:rPr lang="ru-RU" sz="2000" dirty="0" err="1">
                <a:solidFill>
                  <a:schemeClr val="bg1">
                    <a:lumMod val="50000"/>
                  </a:schemeClr>
                </a:solidFill>
              </a:rPr>
              <a:t>повну</a:t>
            </a:r>
            <a:r>
              <a:rPr lang="ru-RU" sz="2000" dirty="0">
                <a:solidFill>
                  <a:schemeClr val="bg1">
                    <a:lumMod val="50000"/>
                  </a:schemeClr>
                </a:solidFill>
              </a:rPr>
              <a:t> </a:t>
            </a:r>
            <a:r>
              <a:rPr lang="ru-RU" sz="2000" dirty="0" err="1">
                <a:solidFill>
                  <a:schemeClr val="bg1">
                    <a:lumMod val="50000"/>
                  </a:schemeClr>
                </a:solidFill>
              </a:rPr>
              <a:t>неспроможність</a:t>
            </a:r>
            <a:r>
              <a:rPr lang="ru-RU" sz="2000" dirty="0">
                <a:solidFill>
                  <a:schemeClr val="bg1">
                    <a:lumMod val="50000"/>
                  </a:schemeClr>
                </a:solidFill>
              </a:rPr>
              <a:t>. На думку одних </a:t>
            </a:r>
            <a:r>
              <a:rPr lang="ru-RU" sz="2000" dirty="0" err="1">
                <a:solidFill>
                  <a:schemeClr val="bg1">
                    <a:lumMod val="50000"/>
                  </a:schemeClr>
                </a:solidFill>
              </a:rPr>
              <a:t>дослідників</a:t>
            </a:r>
            <a:r>
              <a:rPr lang="ru-RU" sz="2000" dirty="0">
                <a:solidFill>
                  <a:schemeClr val="bg1">
                    <a:lumMod val="50000"/>
                  </a:schemeClr>
                </a:solidFill>
              </a:rPr>
              <a:t>, «секрет» є в </a:t>
            </a:r>
            <a:r>
              <a:rPr lang="ru-RU" sz="2000" dirty="0" err="1">
                <a:solidFill>
                  <a:schemeClr val="bg1">
                    <a:lumMod val="50000"/>
                  </a:schemeClr>
                </a:solidFill>
              </a:rPr>
              <a:t>щільності</a:t>
            </a:r>
            <a:r>
              <a:rPr lang="ru-RU" sz="2000" dirty="0">
                <a:solidFill>
                  <a:schemeClr val="bg1">
                    <a:lumMod val="50000"/>
                  </a:schemeClr>
                </a:solidFill>
              </a:rPr>
              <a:t> </a:t>
            </a:r>
            <a:r>
              <a:rPr lang="ru-RU" sz="2000" dirty="0" err="1">
                <a:solidFill>
                  <a:schemeClr val="bg1">
                    <a:lumMod val="50000"/>
                  </a:schemeClr>
                </a:solidFill>
                <a:hlinkClick r:id="rId3" tooltip="Деревина"/>
              </a:rPr>
              <a:t>деревини</a:t>
            </a:r>
            <a:r>
              <a:rPr lang="ru-RU" sz="2000" dirty="0">
                <a:solidFill>
                  <a:schemeClr val="bg1">
                    <a:lumMod val="50000"/>
                  </a:schemeClr>
                </a:solidFill>
              </a:rPr>
              <a:t>, на думку </a:t>
            </a:r>
            <a:r>
              <a:rPr lang="ru-RU" sz="2000" dirty="0" err="1">
                <a:solidFill>
                  <a:schemeClr val="bg1">
                    <a:lumMod val="50000"/>
                  </a:schemeClr>
                </a:solidFill>
              </a:rPr>
              <a:t>інших</a:t>
            </a:r>
            <a:r>
              <a:rPr lang="ru-RU" sz="2000" dirty="0">
                <a:solidFill>
                  <a:schemeClr val="bg1">
                    <a:lumMod val="50000"/>
                  </a:schemeClr>
                </a:solidFill>
              </a:rPr>
              <a:t> – в </a:t>
            </a:r>
            <a:r>
              <a:rPr lang="ru-RU" sz="2000" dirty="0" err="1">
                <a:solidFill>
                  <a:schemeClr val="bg1">
                    <a:lumMod val="50000"/>
                  </a:schemeClr>
                </a:solidFill>
              </a:rPr>
              <a:t>хімічній</a:t>
            </a:r>
            <a:r>
              <a:rPr lang="ru-RU" sz="2000" dirty="0">
                <a:solidFill>
                  <a:schemeClr val="bg1">
                    <a:lumMod val="50000"/>
                  </a:schemeClr>
                </a:solidFill>
              </a:rPr>
              <a:t> </a:t>
            </a:r>
            <a:r>
              <a:rPr lang="ru-RU" sz="2000" dirty="0" err="1">
                <a:solidFill>
                  <a:schemeClr val="bg1">
                    <a:lumMod val="50000"/>
                  </a:schemeClr>
                </a:solidFill>
              </a:rPr>
              <a:t>обробці</a:t>
            </a:r>
            <a:r>
              <a:rPr lang="ru-RU" sz="2000" dirty="0">
                <a:solidFill>
                  <a:schemeClr val="bg1">
                    <a:lumMod val="50000"/>
                  </a:schemeClr>
                </a:solidFill>
              </a:rPr>
              <a:t> </a:t>
            </a:r>
            <a:r>
              <a:rPr lang="ru-RU" sz="2000" dirty="0" err="1">
                <a:solidFill>
                  <a:schemeClr val="bg1">
                    <a:lumMod val="50000"/>
                  </a:schemeClr>
                </a:solidFill>
              </a:rPr>
              <a:t>деревини</a:t>
            </a:r>
            <a:r>
              <a:rPr lang="ru-RU" sz="2000" dirty="0">
                <a:solidFill>
                  <a:schemeClr val="bg1">
                    <a:lumMod val="50000"/>
                  </a:schemeClr>
                </a:solidFill>
              </a:rPr>
              <a:t>, </a:t>
            </a:r>
            <a:r>
              <a:rPr lang="ru-RU" sz="2000" dirty="0" err="1">
                <a:solidFill>
                  <a:schemeClr val="bg1">
                    <a:lumMod val="50000"/>
                  </a:schemeClr>
                </a:solidFill>
              </a:rPr>
              <a:t>ще</a:t>
            </a:r>
            <a:r>
              <a:rPr lang="ru-RU" sz="2000" dirty="0">
                <a:solidFill>
                  <a:schemeClr val="bg1">
                    <a:lumMod val="50000"/>
                  </a:schemeClr>
                </a:solidFill>
              </a:rPr>
              <a:t> </a:t>
            </a:r>
            <a:r>
              <a:rPr lang="ru-RU" sz="2000" dirty="0" err="1">
                <a:solidFill>
                  <a:schemeClr val="bg1">
                    <a:lumMod val="50000"/>
                  </a:schemeClr>
                </a:solidFill>
              </a:rPr>
              <a:t>інші</a:t>
            </a:r>
            <a:r>
              <a:rPr lang="ru-RU" sz="2000" dirty="0">
                <a:solidFill>
                  <a:schemeClr val="bg1">
                    <a:lumMod val="50000"/>
                  </a:schemeClr>
                </a:solidFill>
              </a:rPr>
              <a:t> </a:t>
            </a:r>
            <a:r>
              <a:rPr lang="ru-RU" sz="2000" dirty="0" err="1">
                <a:solidFill>
                  <a:schemeClr val="bg1">
                    <a:lumMod val="50000"/>
                  </a:schemeClr>
                </a:solidFill>
              </a:rPr>
              <a:t>стверджують</a:t>
            </a:r>
            <a:r>
              <a:rPr lang="ru-RU" sz="2000" dirty="0">
                <a:solidFill>
                  <a:schemeClr val="bg1">
                    <a:lumMod val="50000"/>
                  </a:schemeClr>
                </a:solidFill>
              </a:rPr>
              <a:t> про «</a:t>
            </a:r>
            <a:r>
              <a:rPr lang="ru-RU" sz="2000" dirty="0" err="1">
                <a:solidFill>
                  <a:schemeClr val="bg1">
                    <a:lumMod val="50000"/>
                  </a:schemeClr>
                </a:solidFill>
              </a:rPr>
              <a:t>секретну</a:t>
            </a:r>
            <a:r>
              <a:rPr lang="ru-RU" sz="2000" dirty="0">
                <a:solidFill>
                  <a:schemeClr val="bg1">
                    <a:lumMod val="50000"/>
                  </a:schemeClr>
                </a:solidFill>
              </a:rPr>
              <a:t> формулу» </a:t>
            </a:r>
            <a:r>
              <a:rPr lang="ru-RU" sz="2000" dirty="0">
                <a:solidFill>
                  <a:schemeClr val="bg1">
                    <a:lumMod val="50000"/>
                  </a:schemeClr>
                </a:solidFill>
                <a:hlinkClick r:id="rId4" tooltip="Лак"/>
              </a:rPr>
              <a:t>лаку</a:t>
            </a:r>
            <a:r>
              <a:rPr lang="ru-RU" sz="2000" dirty="0" smtClean="0">
                <a:solidFill>
                  <a:schemeClr val="bg1">
                    <a:lumMod val="50000"/>
                  </a:schemeClr>
                </a:solidFill>
              </a:rPr>
              <a:t>.</a:t>
            </a:r>
            <a:br>
              <a:rPr lang="ru-RU" sz="2000" dirty="0" smtClean="0">
                <a:solidFill>
                  <a:schemeClr val="bg1">
                    <a:lumMod val="50000"/>
                  </a:schemeClr>
                </a:solidFill>
              </a:rPr>
            </a:br>
            <a:r>
              <a:rPr lang="ru-RU" sz="2000" dirty="0">
                <a:solidFill>
                  <a:schemeClr val="bg1">
                    <a:lumMod val="50000"/>
                  </a:schemeClr>
                </a:solidFill>
              </a:rPr>
              <a:t>	</a:t>
            </a:r>
            <a:r>
              <a:rPr lang="ru-RU" sz="2000" dirty="0" err="1" smtClean="0">
                <a:solidFill>
                  <a:schemeClr val="bg1">
                    <a:lumMod val="50000"/>
                  </a:schemeClr>
                </a:solidFill>
              </a:rPr>
              <a:t>Група</a:t>
            </a:r>
            <a:r>
              <a:rPr lang="ru-RU" sz="2000" dirty="0" smtClean="0">
                <a:solidFill>
                  <a:schemeClr val="bg1">
                    <a:lumMod val="50000"/>
                  </a:schemeClr>
                </a:solidFill>
              </a:rPr>
              <a:t> </a:t>
            </a:r>
            <a:r>
              <a:rPr lang="ru-RU" sz="2000" dirty="0" err="1">
                <a:solidFill>
                  <a:schemeClr val="bg1">
                    <a:lumMod val="50000"/>
                  </a:schemeClr>
                </a:solidFill>
              </a:rPr>
              <a:t>лондонських</a:t>
            </a:r>
            <a:r>
              <a:rPr lang="ru-RU" sz="2000" dirty="0">
                <a:solidFill>
                  <a:schemeClr val="bg1">
                    <a:lumMod val="50000"/>
                  </a:schemeClr>
                </a:solidFill>
              </a:rPr>
              <a:t> </a:t>
            </a:r>
            <a:r>
              <a:rPr lang="ru-RU" sz="2000" dirty="0" err="1">
                <a:solidFill>
                  <a:schemeClr val="bg1">
                    <a:lumMod val="50000"/>
                  </a:schemeClr>
                </a:solidFill>
              </a:rPr>
              <a:t>дослідників</a:t>
            </a:r>
            <a:r>
              <a:rPr lang="ru-RU" sz="2000" dirty="0">
                <a:solidFill>
                  <a:schemeClr val="bg1">
                    <a:lumMod val="50000"/>
                  </a:schemeClr>
                </a:solidFill>
              </a:rPr>
              <a:t>, </a:t>
            </a:r>
            <a:r>
              <a:rPr lang="ru-RU" sz="2000" dirty="0" err="1">
                <a:solidFill>
                  <a:schemeClr val="bg1">
                    <a:lumMod val="50000"/>
                  </a:schemeClr>
                </a:solidFill>
              </a:rPr>
              <a:t>проаналізувавши</a:t>
            </a:r>
            <a:r>
              <a:rPr lang="ru-RU" sz="2000" dirty="0">
                <a:solidFill>
                  <a:schemeClr val="bg1">
                    <a:lumMod val="50000"/>
                  </a:schemeClr>
                </a:solidFill>
              </a:rPr>
              <a:t> </a:t>
            </a:r>
            <a:r>
              <a:rPr lang="ru-RU" sz="2000" dirty="0" err="1">
                <a:solidFill>
                  <a:schemeClr val="bg1">
                    <a:lumMod val="50000"/>
                  </a:schemeClr>
                </a:solidFill>
              </a:rPr>
              <a:t>фрагменти</a:t>
            </a:r>
            <a:r>
              <a:rPr lang="ru-RU" sz="2000" dirty="0">
                <a:solidFill>
                  <a:schemeClr val="bg1">
                    <a:lumMod val="50000"/>
                  </a:schemeClr>
                </a:solidFill>
              </a:rPr>
              <a:t> </a:t>
            </a:r>
            <a:r>
              <a:rPr lang="ru-RU" sz="2000" u="sng" dirty="0" err="1">
                <a:solidFill>
                  <a:schemeClr val="bg1">
                    <a:lumMod val="50000"/>
                  </a:schemeClr>
                </a:solidFill>
                <a:hlinkClick r:id="rId5" tooltip="Віолончель"/>
              </a:rPr>
              <a:t>віолончелі</a:t>
            </a:r>
            <a:r>
              <a:rPr lang="ru-RU" sz="2000" dirty="0">
                <a:solidFill>
                  <a:schemeClr val="bg1">
                    <a:lumMod val="50000"/>
                  </a:schemeClr>
                </a:solidFill>
              </a:rPr>
              <a:t>, </a:t>
            </a:r>
            <a:r>
              <a:rPr lang="ru-RU" sz="2000" dirty="0" err="1">
                <a:solidFill>
                  <a:schemeClr val="bg1">
                    <a:lumMod val="50000"/>
                  </a:schemeClr>
                </a:solidFill>
              </a:rPr>
              <a:t>проданої</a:t>
            </a:r>
            <a:r>
              <a:rPr lang="ru-RU" sz="2000" dirty="0">
                <a:solidFill>
                  <a:schemeClr val="bg1">
                    <a:lumMod val="50000"/>
                  </a:schemeClr>
                </a:solidFill>
              </a:rPr>
              <a:t> </a:t>
            </a:r>
            <a:r>
              <a:rPr lang="ru-RU" sz="2000" dirty="0" err="1">
                <a:solidFill>
                  <a:schemeClr val="bg1">
                    <a:lumMod val="50000"/>
                  </a:schemeClr>
                </a:solidFill>
              </a:rPr>
              <a:t>майстром</a:t>
            </a:r>
            <a:r>
              <a:rPr lang="ru-RU" sz="2000" dirty="0">
                <a:solidFill>
                  <a:schemeClr val="bg1">
                    <a:lumMod val="50000"/>
                  </a:schemeClr>
                </a:solidFill>
              </a:rPr>
              <a:t> </a:t>
            </a:r>
            <a:r>
              <a:rPr lang="ru-RU" sz="2000" dirty="0">
                <a:solidFill>
                  <a:schemeClr val="bg1">
                    <a:lumMod val="50000"/>
                  </a:schemeClr>
                </a:solidFill>
                <a:hlinkClick r:id="rId6" tooltip="1711"/>
              </a:rPr>
              <a:t>1711</a:t>
            </a:r>
            <a:r>
              <a:rPr lang="ru-RU" sz="2000" dirty="0">
                <a:solidFill>
                  <a:schemeClr val="bg1">
                    <a:lumMod val="50000"/>
                  </a:schemeClr>
                </a:solidFill>
              </a:rPr>
              <a:t> року, </a:t>
            </a:r>
            <a:r>
              <a:rPr lang="ru-RU" sz="2000" dirty="0" err="1">
                <a:solidFill>
                  <a:schemeClr val="bg1">
                    <a:lumMod val="50000"/>
                  </a:schemeClr>
                </a:solidFill>
              </a:rPr>
              <a:t>дійшли</a:t>
            </a:r>
            <a:r>
              <a:rPr lang="ru-RU" sz="2000" dirty="0">
                <a:solidFill>
                  <a:schemeClr val="bg1">
                    <a:lumMod val="50000"/>
                  </a:schemeClr>
                </a:solidFill>
              </a:rPr>
              <a:t> </a:t>
            </a:r>
            <a:r>
              <a:rPr lang="ru-RU" sz="2000" dirty="0" err="1">
                <a:solidFill>
                  <a:schemeClr val="bg1">
                    <a:lumMod val="50000"/>
                  </a:schemeClr>
                </a:solidFill>
              </a:rPr>
              <a:t>висновку</a:t>
            </a:r>
            <a:r>
              <a:rPr lang="ru-RU" sz="2000" dirty="0">
                <a:solidFill>
                  <a:schemeClr val="bg1">
                    <a:lumMod val="50000"/>
                  </a:schemeClr>
                </a:solidFill>
              </a:rPr>
              <a:t>, </a:t>
            </a:r>
            <a:r>
              <a:rPr lang="ru-RU" sz="2000" dirty="0" err="1">
                <a:solidFill>
                  <a:schemeClr val="bg1">
                    <a:lumMod val="50000"/>
                  </a:schemeClr>
                </a:solidFill>
              </a:rPr>
              <a:t>що</a:t>
            </a:r>
            <a:r>
              <a:rPr lang="ru-RU" sz="2000" dirty="0">
                <a:solidFill>
                  <a:schemeClr val="bg1">
                    <a:lumMod val="50000"/>
                  </a:schemeClr>
                </a:solidFill>
              </a:rPr>
              <a:t> </a:t>
            </a:r>
            <a:r>
              <a:rPr lang="ru-RU" sz="2000" dirty="0" err="1">
                <a:solidFill>
                  <a:schemeClr val="bg1">
                    <a:lumMod val="50000"/>
                  </a:schemeClr>
                </a:solidFill>
                <a:hlinkClick r:id="rId7" tooltip="Секрет"/>
              </a:rPr>
              <a:t>секрет</a:t>
            </a:r>
            <a:r>
              <a:rPr lang="ru-RU" sz="2000" dirty="0" err="1">
                <a:solidFill>
                  <a:schemeClr val="bg1">
                    <a:lumMod val="50000"/>
                  </a:schemeClr>
                </a:solidFill>
              </a:rPr>
              <a:t>лаку</a:t>
            </a:r>
            <a:r>
              <a:rPr lang="ru-RU" sz="2000" dirty="0">
                <a:solidFill>
                  <a:schemeClr val="bg1">
                    <a:lumMod val="50000"/>
                  </a:schemeClr>
                </a:solidFill>
              </a:rPr>
              <a:t> </a:t>
            </a:r>
            <a:r>
              <a:rPr lang="ru-RU" sz="2000" dirty="0" err="1">
                <a:solidFill>
                  <a:schemeClr val="bg1">
                    <a:lumMod val="50000"/>
                  </a:schemeClr>
                </a:solidFill>
              </a:rPr>
              <a:t>полягає</a:t>
            </a:r>
            <a:r>
              <a:rPr lang="ru-RU" sz="2000" dirty="0">
                <a:solidFill>
                  <a:schemeClr val="bg1">
                    <a:lumMod val="50000"/>
                  </a:schemeClr>
                </a:solidFill>
              </a:rPr>
              <a:t> у </a:t>
            </a:r>
            <a:r>
              <a:rPr lang="ru-RU" sz="2000" dirty="0" err="1">
                <a:solidFill>
                  <a:schemeClr val="bg1">
                    <a:lumMod val="50000"/>
                  </a:schemeClr>
                </a:solidFill>
              </a:rPr>
              <a:t>використанні</a:t>
            </a:r>
            <a:r>
              <a:rPr lang="ru-RU" sz="2000" dirty="0">
                <a:solidFill>
                  <a:schemeClr val="bg1">
                    <a:lumMod val="50000"/>
                  </a:schemeClr>
                </a:solidFill>
              </a:rPr>
              <a:t> </a:t>
            </a:r>
            <a:r>
              <a:rPr lang="ru-RU" sz="2000" dirty="0" err="1">
                <a:solidFill>
                  <a:schemeClr val="bg1">
                    <a:lumMod val="50000"/>
                  </a:schemeClr>
                </a:solidFill>
                <a:hlinkClick r:id="rId8" tooltip="Вулкан"/>
              </a:rPr>
              <a:t>вулканічного</a:t>
            </a:r>
            <a:r>
              <a:rPr lang="ru-RU" sz="2000" dirty="0">
                <a:solidFill>
                  <a:schemeClr val="bg1">
                    <a:lumMod val="50000"/>
                  </a:schemeClr>
                </a:solidFill>
              </a:rPr>
              <a:t> </a:t>
            </a:r>
            <a:r>
              <a:rPr lang="ru-RU" sz="2000" dirty="0" err="1">
                <a:solidFill>
                  <a:schemeClr val="bg1">
                    <a:lumMod val="50000"/>
                  </a:schemeClr>
                </a:solidFill>
              </a:rPr>
              <a:t>попелу</a:t>
            </a:r>
            <a:r>
              <a:rPr lang="ru-RU" sz="2000" dirty="0">
                <a:solidFill>
                  <a:schemeClr val="bg1">
                    <a:lumMod val="50000"/>
                  </a:schemeClr>
                </a:solidFill>
              </a:rPr>
              <a:t> в </a:t>
            </a:r>
            <a:r>
              <a:rPr lang="ru-RU" sz="2000" dirty="0" err="1">
                <a:solidFill>
                  <a:schemeClr val="bg1">
                    <a:lumMod val="50000"/>
                  </a:schemeClr>
                </a:solidFill>
              </a:rPr>
              <a:t>районі</a:t>
            </a:r>
            <a:r>
              <a:rPr lang="ru-RU" sz="2000" dirty="0">
                <a:solidFill>
                  <a:schemeClr val="bg1">
                    <a:lumMod val="50000"/>
                  </a:schemeClr>
                </a:solidFill>
              </a:rPr>
              <a:t> </a:t>
            </a:r>
            <a:r>
              <a:rPr lang="ru-RU" sz="2000" dirty="0" err="1">
                <a:solidFill>
                  <a:schemeClr val="bg1">
                    <a:lumMod val="50000"/>
                  </a:schemeClr>
                </a:solidFill>
                <a:hlinkClick r:id="rId9" tooltip="Кремона"/>
              </a:rPr>
              <a:t>Кремони</a:t>
            </a:r>
            <a:r>
              <a:rPr lang="ru-RU" sz="2000" dirty="0" smtClean="0">
                <a:solidFill>
                  <a:schemeClr val="bg1">
                    <a:lumMod val="50000"/>
                  </a:schemeClr>
                </a:solidFill>
              </a:rPr>
              <a:t>.</a:t>
            </a:r>
            <a:br>
              <a:rPr lang="ru-RU" sz="2000" dirty="0" smtClean="0">
                <a:solidFill>
                  <a:schemeClr val="bg1">
                    <a:lumMod val="50000"/>
                  </a:schemeClr>
                </a:solidFill>
              </a:rPr>
            </a:br>
            <a:r>
              <a:rPr lang="ru-RU" sz="2000" dirty="0" smtClean="0">
                <a:solidFill>
                  <a:schemeClr val="bg1">
                    <a:lumMod val="50000"/>
                  </a:schemeClr>
                </a:solidFill>
              </a:rPr>
              <a:t> 	Але </a:t>
            </a:r>
            <a:r>
              <a:rPr lang="ru-RU" sz="2000" dirty="0">
                <a:solidFill>
                  <a:schemeClr val="bg1">
                    <a:lumMod val="50000"/>
                  </a:schemeClr>
                </a:solidFill>
              </a:rPr>
              <a:t>на </a:t>
            </a:r>
            <a:r>
              <a:rPr lang="ru-RU" sz="2000" dirty="0" err="1">
                <a:solidFill>
                  <a:schemeClr val="bg1">
                    <a:lumMod val="50000"/>
                  </a:schemeClr>
                </a:solidFill>
              </a:rPr>
              <a:t>надзвичайну</a:t>
            </a:r>
            <a:r>
              <a:rPr lang="ru-RU" sz="2000" dirty="0">
                <a:solidFill>
                  <a:schemeClr val="bg1">
                    <a:lumMod val="50000"/>
                  </a:schemeClr>
                </a:solidFill>
              </a:rPr>
              <a:t> </a:t>
            </a:r>
            <a:r>
              <a:rPr lang="ru-RU" sz="2000" dirty="0" err="1">
                <a:solidFill>
                  <a:schemeClr val="bg1">
                    <a:lumMod val="50000"/>
                  </a:schemeClr>
                </a:solidFill>
              </a:rPr>
              <a:t>здатність</a:t>
            </a:r>
            <a:r>
              <a:rPr lang="ru-RU" sz="2000" dirty="0">
                <a:solidFill>
                  <a:schemeClr val="bg1">
                    <a:lumMod val="50000"/>
                  </a:schemeClr>
                </a:solidFill>
              </a:rPr>
              <a:t> </a:t>
            </a:r>
            <a:r>
              <a:rPr lang="ru-RU" sz="2000" dirty="0" err="1">
                <a:solidFill>
                  <a:schemeClr val="bg1">
                    <a:lumMod val="50000"/>
                  </a:schemeClr>
                </a:solidFill>
              </a:rPr>
              <a:t>майстра</a:t>
            </a:r>
            <a:r>
              <a:rPr lang="ru-RU" sz="2000" dirty="0">
                <a:solidFill>
                  <a:schemeClr val="bg1">
                    <a:lumMod val="50000"/>
                  </a:schemeClr>
                </a:solidFill>
              </a:rPr>
              <a:t> «</a:t>
            </a:r>
            <a:r>
              <a:rPr lang="ru-RU" sz="2000" dirty="0" err="1">
                <a:solidFill>
                  <a:schemeClr val="bg1">
                    <a:lumMod val="50000"/>
                  </a:schemeClr>
                </a:solidFill>
              </a:rPr>
              <a:t>чути</a:t>
            </a:r>
            <a:r>
              <a:rPr lang="ru-RU" sz="2000" dirty="0">
                <a:solidFill>
                  <a:schemeClr val="bg1">
                    <a:lumMod val="50000"/>
                  </a:schemeClr>
                </a:solidFill>
              </a:rPr>
              <a:t>» дерево </a:t>
            </a:r>
            <a:r>
              <a:rPr lang="ru-RU" sz="2000" dirty="0" err="1">
                <a:solidFill>
                  <a:schemeClr val="bg1">
                    <a:lumMod val="50000"/>
                  </a:schemeClr>
                </a:solidFill>
              </a:rPr>
              <a:t>вплинув</a:t>
            </a:r>
            <a:r>
              <a:rPr lang="ru-RU" sz="2000" dirty="0">
                <a:solidFill>
                  <a:schemeClr val="bg1">
                    <a:lumMod val="50000"/>
                  </a:schemeClr>
                </a:solidFill>
              </a:rPr>
              <a:t> </a:t>
            </a:r>
            <a:r>
              <a:rPr lang="ru-RU" sz="2000" dirty="0" err="1">
                <a:solidFill>
                  <a:schemeClr val="bg1">
                    <a:lumMod val="50000"/>
                  </a:schemeClr>
                </a:solidFill>
              </a:rPr>
              <a:t>зовнішній</a:t>
            </a:r>
            <a:r>
              <a:rPr lang="ru-RU" sz="2000" dirty="0">
                <a:solidFill>
                  <a:schemeClr val="bg1">
                    <a:lumMod val="50000"/>
                  </a:schemeClr>
                </a:solidFill>
              </a:rPr>
              <a:t> фактор: </a:t>
            </a:r>
            <a:r>
              <a:rPr lang="ru-RU" sz="2000" dirty="0" err="1">
                <a:solidFill>
                  <a:schemeClr val="bg1">
                    <a:lumMod val="50000"/>
                  </a:schemeClr>
                </a:solidFill>
              </a:rPr>
              <a:t>зледеніння</a:t>
            </a:r>
            <a:r>
              <a:rPr lang="ru-RU" sz="2000" dirty="0">
                <a:solidFill>
                  <a:schemeClr val="bg1">
                    <a:lumMod val="50000"/>
                  </a:schemeClr>
                </a:solidFill>
              </a:rPr>
              <a:t>, </a:t>
            </a:r>
            <a:r>
              <a:rPr lang="ru-RU" sz="2000" dirty="0" err="1">
                <a:solidFill>
                  <a:schemeClr val="bg1">
                    <a:lumMod val="50000"/>
                  </a:schemeClr>
                </a:solidFill>
              </a:rPr>
              <a:t>період</a:t>
            </a:r>
            <a:r>
              <a:rPr lang="ru-RU" sz="2000" dirty="0">
                <a:solidFill>
                  <a:schemeClr val="bg1">
                    <a:lumMod val="50000"/>
                  </a:schemeClr>
                </a:solidFill>
              </a:rPr>
              <a:t> сильного </a:t>
            </a:r>
            <a:r>
              <a:rPr lang="ru-RU" sz="2000" dirty="0" err="1">
                <a:solidFill>
                  <a:schemeClr val="bg1">
                    <a:lumMod val="50000"/>
                  </a:schemeClr>
                </a:solidFill>
              </a:rPr>
              <a:t>похолодання</a:t>
            </a:r>
            <a:r>
              <a:rPr lang="ru-RU" sz="2000" dirty="0">
                <a:solidFill>
                  <a:schemeClr val="bg1">
                    <a:lumMod val="50000"/>
                  </a:schemeClr>
                </a:solidFill>
              </a:rPr>
              <a:t> та </a:t>
            </a:r>
            <a:r>
              <a:rPr lang="ru-RU" sz="2000" dirty="0" err="1">
                <a:solidFill>
                  <a:schemeClr val="bg1">
                    <a:lumMod val="50000"/>
                  </a:schemeClr>
                </a:solidFill>
              </a:rPr>
              <a:t>суворого</a:t>
            </a:r>
            <a:r>
              <a:rPr lang="ru-RU" sz="2000" dirty="0">
                <a:solidFill>
                  <a:schemeClr val="bg1">
                    <a:lumMod val="50000"/>
                  </a:schemeClr>
                </a:solidFill>
              </a:rPr>
              <a:t> </a:t>
            </a:r>
            <a:r>
              <a:rPr lang="ru-RU" sz="2000" dirty="0" err="1">
                <a:solidFill>
                  <a:schemeClr val="bg1">
                    <a:lumMod val="50000"/>
                  </a:schemeClr>
                </a:solidFill>
                <a:hlinkClick r:id="rId10" tooltip="Клімат"/>
              </a:rPr>
              <a:t>клімату</a:t>
            </a:r>
            <a:r>
              <a:rPr lang="ru-RU" sz="2000" dirty="0">
                <a:solidFill>
                  <a:schemeClr val="bg1">
                    <a:lumMod val="50000"/>
                  </a:schemeClr>
                </a:solidFill>
              </a:rPr>
              <a:t>, </a:t>
            </a:r>
            <a:r>
              <a:rPr lang="ru-RU" sz="2000" dirty="0" err="1">
                <a:solidFill>
                  <a:schemeClr val="bg1">
                    <a:lumMod val="50000"/>
                  </a:schemeClr>
                </a:solidFill>
              </a:rPr>
              <a:t>що</a:t>
            </a:r>
            <a:r>
              <a:rPr lang="ru-RU" sz="2000" dirty="0">
                <a:solidFill>
                  <a:schemeClr val="bg1">
                    <a:lumMod val="50000"/>
                  </a:schemeClr>
                </a:solidFill>
              </a:rPr>
              <a:t> </a:t>
            </a:r>
            <a:r>
              <a:rPr lang="ru-RU" sz="2000" dirty="0" err="1">
                <a:solidFill>
                  <a:schemeClr val="bg1">
                    <a:lumMod val="50000"/>
                  </a:schemeClr>
                </a:solidFill>
              </a:rPr>
              <a:t>охопив</a:t>
            </a:r>
            <a:r>
              <a:rPr lang="ru-RU" sz="2000" dirty="0">
                <a:solidFill>
                  <a:schemeClr val="bg1">
                    <a:lumMod val="50000"/>
                  </a:schemeClr>
                </a:solidFill>
              </a:rPr>
              <a:t> </a:t>
            </a:r>
            <a:r>
              <a:rPr lang="ru-RU" sz="2000" dirty="0" err="1">
                <a:solidFill>
                  <a:schemeClr val="bg1">
                    <a:lumMod val="50000"/>
                  </a:schemeClr>
                </a:solidFill>
              </a:rPr>
              <a:t>континентальну</a:t>
            </a:r>
            <a:r>
              <a:rPr lang="ru-RU" sz="2000" dirty="0">
                <a:solidFill>
                  <a:schemeClr val="bg1">
                    <a:lumMod val="50000"/>
                  </a:schemeClr>
                </a:solidFill>
              </a:rPr>
              <a:t> </a:t>
            </a:r>
            <a:r>
              <a:rPr lang="ru-RU" sz="2000" dirty="0" err="1">
                <a:solidFill>
                  <a:schemeClr val="bg1">
                    <a:lumMod val="50000"/>
                  </a:schemeClr>
                </a:solidFill>
              </a:rPr>
              <a:t>Європу</a:t>
            </a:r>
            <a:r>
              <a:rPr lang="ru-RU" sz="2000" dirty="0">
                <a:solidFill>
                  <a:schemeClr val="bg1">
                    <a:lumMod val="50000"/>
                  </a:schemeClr>
                </a:solidFill>
              </a:rPr>
              <a:t> </a:t>
            </a:r>
            <a:r>
              <a:rPr lang="ru-RU" sz="2000" dirty="0" err="1">
                <a:solidFill>
                  <a:schemeClr val="bg1">
                    <a:lumMod val="50000"/>
                  </a:schemeClr>
                </a:solidFill>
              </a:rPr>
              <a:t>між</a:t>
            </a:r>
            <a:r>
              <a:rPr lang="ru-RU" sz="2000" dirty="0">
                <a:solidFill>
                  <a:schemeClr val="bg1">
                    <a:lumMod val="50000"/>
                  </a:schemeClr>
                </a:solidFill>
              </a:rPr>
              <a:t> </a:t>
            </a:r>
            <a:r>
              <a:rPr lang="en-US" sz="2000" dirty="0">
                <a:solidFill>
                  <a:schemeClr val="bg1">
                    <a:lumMod val="50000"/>
                  </a:schemeClr>
                </a:solidFill>
              </a:rPr>
              <a:t>XVII </a:t>
            </a:r>
            <a:r>
              <a:rPr lang="ru-RU" sz="2000" dirty="0" err="1">
                <a:solidFill>
                  <a:schemeClr val="bg1">
                    <a:lumMod val="50000"/>
                  </a:schemeClr>
                </a:solidFill>
              </a:rPr>
              <a:t>першою</a:t>
            </a:r>
            <a:r>
              <a:rPr lang="ru-RU" sz="2000" dirty="0">
                <a:solidFill>
                  <a:schemeClr val="bg1">
                    <a:lumMod val="50000"/>
                  </a:schemeClr>
                </a:solidFill>
              </a:rPr>
              <a:t> половиною </a:t>
            </a:r>
            <a:r>
              <a:rPr lang="en-US" sz="2000" dirty="0">
                <a:solidFill>
                  <a:schemeClr val="bg1">
                    <a:lumMod val="50000"/>
                  </a:schemeClr>
                </a:solidFill>
              </a:rPr>
              <a:t>XVIII </a:t>
            </a:r>
            <a:r>
              <a:rPr lang="ru-RU" sz="2000" dirty="0" err="1">
                <a:solidFill>
                  <a:schemeClr val="bg1">
                    <a:lumMod val="50000"/>
                  </a:schemeClr>
                </a:solidFill>
              </a:rPr>
              <a:t>століття</a:t>
            </a:r>
            <a:r>
              <a:rPr lang="ru-RU" sz="2000" dirty="0">
                <a:solidFill>
                  <a:schemeClr val="bg1">
                    <a:lumMod val="50000"/>
                  </a:schemeClr>
                </a:solidFill>
              </a:rPr>
              <a:t>. Тут </a:t>
            </a:r>
            <a:r>
              <a:rPr lang="ru-RU" sz="2000" dirty="0" err="1">
                <a:solidFill>
                  <a:schemeClr val="bg1">
                    <a:lumMod val="50000"/>
                  </a:schemeClr>
                </a:solidFill>
              </a:rPr>
              <a:t>мав</a:t>
            </a:r>
            <a:r>
              <a:rPr lang="ru-RU" sz="2000" dirty="0">
                <a:solidFill>
                  <a:schemeClr val="bg1">
                    <a:lumMod val="50000"/>
                  </a:schemeClr>
                </a:solidFill>
              </a:rPr>
              <a:t> </a:t>
            </a:r>
            <a:r>
              <a:rPr lang="ru-RU" sz="2000" dirty="0" err="1">
                <a:solidFill>
                  <a:schemeClr val="bg1">
                    <a:lumMod val="50000"/>
                  </a:schemeClr>
                </a:solidFill>
              </a:rPr>
              <a:t>місце</a:t>
            </a:r>
            <a:r>
              <a:rPr lang="ru-RU" sz="2000" dirty="0">
                <a:solidFill>
                  <a:schemeClr val="bg1">
                    <a:lumMod val="50000"/>
                  </a:schemeClr>
                </a:solidFill>
              </a:rPr>
              <a:t> фактор «</a:t>
            </a:r>
            <a:r>
              <a:rPr lang="ru-RU" sz="2000" dirty="0" err="1">
                <a:solidFill>
                  <a:schemeClr val="bg1">
                    <a:lumMod val="50000"/>
                  </a:schemeClr>
                </a:solidFill>
              </a:rPr>
              <a:t>удачі</a:t>
            </a:r>
            <a:r>
              <a:rPr lang="ru-RU" sz="2000" dirty="0">
                <a:solidFill>
                  <a:schemeClr val="bg1">
                    <a:lumMod val="50000"/>
                  </a:schemeClr>
                </a:solidFill>
              </a:rPr>
              <a:t>». </a:t>
            </a:r>
            <a:r>
              <a:rPr lang="ru-RU" sz="2000" dirty="0" err="1">
                <a:solidFill>
                  <a:schemeClr val="bg1">
                    <a:lumMod val="50000"/>
                  </a:schemeClr>
                </a:solidFill>
              </a:rPr>
              <a:t>Згідно</a:t>
            </a:r>
            <a:r>
              <a:rPr lang="ru-RU" sz="2000" dirty="0">
                <a:solidFill>
                  <a:schemeClr val="bg1">
                    <a:lumMod val="50000"/>
                  </a:schemeClr>
                </a:solidFill>
              </a:rPr>
              <a:t> з </a:t>
            </a:r>
            <a:r>
              <a:rPr lang="ru-RU" sz="2000" dirty="0" err="1">
                <a:solidFill>
                  <a:schemeClr val="bg1">
                    <a:lumMod val="50000"/>
                  </a:schemeClr>
                </a:solidFill>
              </a:rPr>
              <a:t>однією</a:t>
            </a:r>
            <a:r>
              <a:rPr lang="ru-RU" sz="2000" dirty="0">
                <a:solidFill>
                  <a:schemeClr val="bg1">
                    <a:lumMod val="50000"/>
                  </a:schemeClr>
                </a:solidFill>
              </a:rPr>
              <a:t> з </a:t>
            </a:r>
            <a:r>
              <a:rPr lang="ru-RU" sz="2000" dirty="0" err="1">
                <a:solidFill>
                  <a:schemeClr val="bg1">
                    <a:lumMod val="50000"/>
                  </a:schemeClr>
                </a:solidFill>
              </a:rPr>
              <a:t>теорій</a:t>
            </a:r>
            <a:r>
              <a:rPr lang="ru-RU" sz="2000" dirty="0">
                <a:solidFill>
                  <a:schemeClr val="bg1">
                    <a:lumMod val="50000"/>
                  </a:schemeClr>
                </a:solidFill>
              </a:rPr>
              <a:t>, </a:t>
            </a:r>
            <a:r>
              <a:rPr lang="ru-RU" sz="2000" dirty="0" err="1">
                <a:solidFill>
                  <a:schemeClr val="bg1">
                    <a:lumMod val="50000"/>
                  </a:schemeClr>
                </a:solidFill>
              </a:rPr>
              <a:t>особливі</a:t>
            </a:r>
            <a:r>
              <a:rPr lang="ru-RU" sz="2000" dirty="0">
                <a:solidFill>
                  <a:schemeClr val="bg1">
                    <a:lumMod val="50000"/>
                  </a:schemeClr>
                </a:solidFill>
              </a:rPr>
              <a:t> </a:t>
            </a:r>
            <a:r>
              <a:rPr lang="ru-RU" sz="2000" dirty="0" err="1">
                <a:solidFill>
                  <a:schemeClr val="bg1">
                    <a:lumMod val="50000"/>
                  </a:schemeClr>
                </a:solidFill>
              </a:rPr>
              <a:t>кліматичні</a:t>
            </a:r>
            <a:r>
              <a:rPr lang="ru-RU" sz="2000" dirty="0">
                <a:solidFill>
                  <a:schemeClr val="bg1">
                    <a:lumMod val="50000"/>
                  </a:schemeClr>
                </a:solidFill>
              </a:rPr>
              <a:t> </a:t>
            </a:r>
            <a:r>
              <a:rPr lang="ru-RU" sz="2000" dirty="0" err="1">
                <a:solidFill>
                  <a:schemeClr val="bg1">
                    <a:lumMod val="50000"/>
                  </a:schemeClr>
                </a:solidFill>
              </a:rPr>
              <a:t>умови</a:t>
            </a:r>
            <a:r>
              <a:rPr lang="ru-RU" sz="2000" dirty="0">
                <a:solidFill>
                  <a:schemeClr val="bg1">
                    <a:lumMod val="50000"/>
                  </a:schemeClr>
                </a:solidFill>
              </a:rPr>
              <a:t>, </a:t>
            </a:r>
            <a:r>
              <a:rPr lang="ru-RU" sz="2000" dirty="0" err="1">
                <a:solidFill>
                  <a:schemeClr val="bg1">
                    <a:lumMod val="50000"/>
                  </a:schemeClr>
                </a:solidFill>
              </a:rPr>
              <a:t>викликані</a:t>
            </a:r>
            <a:r>
              <a:rPr lang="ru-RU" sz="2000" dirty="0">
                <a:solidFill>
                  <a:schemeClr val="bg1">
                    <a:lumMod val="50000"/>
                  </a:schemeClr>
                </a:solidFill>
              </a:rPr>
              <a:t> </a:t>
            </a:r>
            <a:r>
              <a:rPr lang="ru-RU" sz="2000" dirty="0" err="1">
                <a:solidFill>
                  <a:schemeClr val="bg1">
                    <a:lumMod val="50000"/>
                  </a:schemeClr>
                </a:solidFill>
              </a:rPr>
              <a:t>зледенінням</a:t>
            </a:r>
            <a:r>
              <a:rPr lang="ru-RU" sz="2000" dirty="0">
                <a:solidFill>
                  <a:schemeClr val="bg1">
                    <a:lumMod val="50000"/>
                  </a:schemeClr>
                </a:solidFill>
              </a:rPr>
              <a:t>, </a:t>
            </a:r>
            <a:r>
              <a:rPr lang="ru-RU" sz="2000" dirty="0" err="1">
                <a:solidFill>
                  <a:schemeClr val="bg1">
                    <a:lumMod val="50000"/>
                  </a:schemeClr>
                </a:solidFill>
              </a:rPr>
              <a:t>спричинили</a:t>
            </a:r>
            <a:r>
              <a:rPr lang="ru-RU" sz="2000" dirty="0">
                <a:solidFill>
                  <a:schemeClr val="bg1">
                    <a:lumMod val="50000"/>
                  </a:schemeClr>
                </a:solidFill>
              </a:rPr>
              <a:t> </a:t>
            </a:r>
            <a:r>
              <a:rPr lang="ru-RU" sz="2000" dirty="0" err="1">
                <a:solidFill>
                  <a:schemeClr val="bg1">
                    <a:lumMod val="50000"/>
                  </a:schemeClr>
                </a:solidFill>
              </a:rPr>
              <a:t>зменшення</a:t>
            </a:r>
            <a:r>
              <a:rPr lang="ru-RU" sz="2000" dirty="0">
                <a:solidFill>
                  <a:schemeClr val="bg1">
                    <a:lumMod val="50000"/>
                  </a:schemeClr>
                </a:solidFill>
              </a:rPr>
              <a:t> </a:t>
            </a:r>
            <a:r>
              <a:rPr lang="ru-RU" sz="2000" dirty="0" err="1">
                <a:solidFill>
                  <a:schemeClr val="bg1">
                    <a:lumMod val="50000"/>
                  </a:schemeClr>
                </a:solidFill>
              </a:rPr>
              <a:t>активності</a:t>
            </a:r>
            <a:r>
              <a:rPr lang="ru-RU" sz="2000" dirty="0">
                <a:solidFill>
                  <a:schemeClr val="bg1">
                    <a:lumMod val="50000"/>
                  </a:schemeClr>
                </a:solidFill>
              </a:rPr>
              <a:t> фотосинтезу </a:t>
            </a:r>
            <a:r>
              <a:rPr lang="ru-RU" sz="2000" dirty="0" err="1">
                <a:solidFill>
                  <a:schemeClr val="bg1">
                    <a:lumMod val="50000"/>
                  </a:schemeClr>
                </a:solidFill>
              </a:rPr>
              <a:t>рослин</a:t>
            </a:r>
            <a:r>
              <a:rPr lang="ru-RU" sz="2000" dirty="0">
                <a:solidFill>
                  <a:schemeClr val="bg1">
                    <a:lumMod val="50000"/>
                  </a:schemeClr>
                </a:solidFill>
              </a:rPr>
              <a:t>, </a:t>
            </a:r>
            <a:r>
              <a:rPr lang="ru-RU" sz="2000" dirty="0" err="1">
                <a:solidFill>
                  <a:schemeClr val="bg1">
                    <a:lumMod val="50000"/>
                  </a:schemeClr>
                </a:solidFill>
              </a:rPr>
              <a:t>пригнічуючи</a:t>
            </a:r>
            <a:r>
              <a:rPr lang="ru-RU" sz="2000" dirty="0">
                <a:solidFill>
                  <a:schemeClr val="bg1">
                    <a:lumMod val="50000"/>
                  </a:schemeClr>
                </a:solidFill>
              </a:rPr>
              <a:t> </a:t>
            </a:r>
            <a:r>
              <a:rPr lang="ru-RU" sz="2000" dirty="0" err="1">
                <a:solidFill>
                  <a:schemeClr val="bg1">
                    <a:lumMod val="50000"/>
                  </a:schemeClr>
                </a:solidFill>
              </a:rPr>
              <a:t>ріст</a:t>
            </a:r>
            <a:r>
              <a:rPr lang="ru-RU" sz="2000" dirty="0">
                <a:solidFill>
                  <a:schemeClr val="bg1">
                    <a:lumMod val="50000"/>
                  </a:schemeClr>
                </a:solidFill>
              </a:rPr>
              <a:t> та </a:t>
            </a:r>
            <a:r>
              <a:rPr lang="ru-RU" sz="2000" dirty="0" err="1">
                <a:solidFill>
                  <a:schemeClr val="bg1">
                    <a:lumMod val="50000"/>
                  </a:schemeClr>
                </a:solidFill>
              </a:rPr>
              <a:t>збільшуючи</a:t>
            </a:r>
            <a:r>
              <a:rPr lang="ru-RU" sz="2000" dirty="0">
                <a:solidFill>
                  <a:schemeClr val="bg1">
                    <a:lumMod val="50000"/>
                  </a:schemeClr>
                </a:solidFill>
              </a:rPr>
              <a:t> </a:t>
            </a:r>
            <a:r>
              <a:rPr lang="ru-RU" sz="2000" dirty="0" err="1">
                <a:solidFill>
                  <a:schemeClr val="bg1">
                    <a:lumMod val="50000"/>
                  </a:schemeClr>
                </a:solidFill>
              </a:rPr>
              <a:t>щільність</a:t>
            </a:r>
            <a:r>
              <a:rPr lang="ru-RU" sz="2000" dirty="0">
                <a:solidFill>
                  <a:schemeClr val="bg1">
                    <a:lumMod val="50000"/>
                  </a:schemeClr>
                </a:solidFill>
              </a:rPr>
              <a:t> та </a:t>
            </a:r>
            <a:r>
              <a:rPr lang="ru-RU" sz="2000" dirty="0" err="1">
                <a:solidFill>
                  <a:schemeClr val="bg1">
                    <a:lumMod val="50000"/>
                  </a:schemeClr>
                </a:solidFill>
              </a:rPr>
              <a:t>пружність</a:t>
            </a:r>
            <a:r>
              <a:rPr lang="ru-RU" sz="2000" dirty="0">
                <a:solidFill>
                  <a:schemeClr val="bg1">
                    <a:lumMod val="50000"/>
                  </a:schemeClr>
                </a:solidFill>
              </a:rPr>
              <a:t> </a:t>
            </a:r>
            <a:r>
              <a:rPr lang="ru-RU" sz="2000" dirty="0" err="1">
                <a:solidFill>
                  <a:schemeClr val="bg1">
                    <a:lumMod val="50000"/>
                  </a:schemeClr>
                </a:solidFill>
              </a:rPr>
              <a:t>деревини</a:t>
            </a:r>
            <a:r>
              <a:rPr lang="ru-RU" sz="2000" dirty="0">
                <a:solidFill>
                  <a:schemeClr val="bg1">
                    <a:lumMod val="50000"/>
                  </a:schemeClr>
                </a:solidFill>
              </a:rPr>
              <a:t>. </a:t>
            </a:r>
            <a:r>
              <a:rPr lang="ru-RU" sz="2000" dirty="0" err="1">
                <a:solidFill>
                  <a:schemeClr val="bg1">
                    <a:lumMod val="50000"/>
                  </a:schemeClr>
                </a:solidFill>
              </a:rPr>
              <a:t>Завдяки</a:t>
            </a:r>
            <a:r>
              <a:rPr lang="ru-RU" sz="2000" dirty="0">
                <a:solidFill>
                  <a:schemeClr val="bg1">
                    <a:lumMod val="50000"/>
                  </a:schemeClr>
                </a:solidFill>
              </a:rPr>
              <a:t> </a:t>
            </a:r>
            <a:r>
              <a:rPr lang="ru-RU" sz="2000" dirty="0" err="1">
                <a:solidFill>
                  <a:schemeClr val="bg1">
                    <a:lumMod val="50000"/>
                  </a:schemeClr>
                </a:solidFill>
              </a:rPr>
              <a:t>цим</a:t>
            </a:r>
            <a:r>
              <a:rPr lang="ru-RU" sz="2000" dirty="0">
                <a:solidFill>
                  <a:schemeClr val="bg1">
                    <a:lumMod val="50000"/>
                  </a:schemeClr>
                </a:solidFill>
              </a:rPr>
              <a:t> </a:t>
            </a:r>
            <a:r>
              <a:rPr lang="ru-RU" sz="2000" dirty="0" err="1">
                <a:solidFill>
                  <a:schemeClr val="bg1">
                    <a:lumMod val="50000"/>
                  </a:schemeClr>
                </a:solidFill>
              </a:rPr>
              <a:t>властивостям</a:t>
            </a:r>
            <a:r>
              <a:rPr lang="ru-RU" sz="2000" dirty="0">
                <a:solidFill>
                  <a:schemeClr val="bg1">
                    <a:lumMod val="50000"/>
                  </a:schemeClr>
                </a:solidFill>
              </a:rPr>
              <a:t> </a:t>
            </a:r>
            <a:r>
              <a:rPr lang="ru-RU" sz="2000" dirty="0" err="1">
                <a:solidFill>
                  <a:schemeClr val="bg1">
                    <a:lumMod val="50000"/>
                  </a:schemeClr>
                </a:solidFill>
              </a:rPr>
              <a:t>Страдіварі</a:t>
            </a:r>
            <a:r>
              <a:rPr lang="ru-RU" sz="2000" dirty="0">
                <a:solidFill>
                  <a:schemeClr val="bg1">
                    <a:lumMod val="50000"/>
                  </a:schemeClr>
                </a:solidFill>
              </a:rPr>
              <a:t> </a:t>
            </a:r>
            <a:r>
              <a:rPr lang="ru-RU" sz="2000" dirty="0" err="1">
                <a:solidFill>
                  <a:schemeClr val="bg1">
                    <a:lumMod val="50000"/>
                  </a:schemeClr>
                </a:solidFill>
              </a:rPr>
              <a:t>мав</a:t>
            </a:r>
            <a:r>
              <a:rPr lang="ru-RU" sz="2000" dirty="0">
                <a:solidFill>
                  <a:schemeClr val="bg1">
                    <a:lumMod val="50000"/>
                  </a:schemeClr>
                </a:solidFill>
              </a:rPr>
              <a:t> </a:t>
            </a:r>
            <a:r>
              <a:rPr lang="ru-RU" sz="2000" dirty="0" err="1">
                <a:solidFill>
                  <a:schemeClr val="bg1">
                    <a:lumMod val="50000"/>
                  </a:schemeClr>
                </a:solidFill>
              </a:rPr>
              <a:t>можливість</a:t>
            </a:r>
            <a:r>
              <a:rPr lang="ru-RU" sz="2000" dirty="0">
                <a:solidFill>
                  <a:schemeClr val="bg1">
                    <a:lumMod val="50000"/>
                  </a:schemeClr>
                </a:solidFill>
              </a:rPr>
              <a:t> </a:t>
            </a:r>
            <a:r>
              <a:rPr lang="ru-RU" sz="2000" dirty="0" err="1">
                <a:solidFill>
                  <a:schemeClr val="bg1">
                    <a:lumMod val="50000"/>
                  </a:schemeClr>
                </a:solidFill>
              </a:rPr>
              <a:t>використовувати</a:t>
            </a:r>
            <a:r>
              <a:rPr lang="ru-RU" sz="2000" dirty="0">
                <a:solidFill>
                  <a:schemeClr val="bg1">
                    <a:lumMod val="50000"/>
                  </a:schemeClr>
                </a:solidFill>
              </a:rPr>
              <a:t> деревину без </a:t>
            </a:r>
            <a:r>
              <a:rPr lang="ru-RU" sz="2000" dirty="0" err="1">
                <a:solidFill>
                  <a:schemeClr val="bg1">
                    <a:lumMod val="50000"/>
                  </a:schemeClr>
                </a:solidFill>
              </a:rPr>
              <a:t>дефектів</a:t>
            </a:r>
            <a:r>
              <a:rPr lang="ru-RU" sz="2000" dirty="0">
                <a:solidFill>
                  <a:schemeClr val="bg1">
                    <a:lumMod val="50000"/>
                  </a:schemeClr>
                </a:solidFill>
              </a:rPr>
              <a:t>. Тим не </a:t>
            </a:r>
            <a:r>
              <a:rPr lang="ru-RU" sz="2000" dirty="0" err="1">
                <a:solidFill>
                  <a:schemeClr val="bg1">
                    <a:lumMod val="50000"/>
                  </a:schemeClr>
                </a:solidFill>
              </a:rPr>
              <a:t>менше</a:t>
            </a:r>
            <a:r>
              <a:rPr lang="ru-RU" sz="2000" dirty="0">
                <a:solidFill>
                  <a:schemeClr val="bg1">
                    <a:lumMod val="50000"/>
                  </a:schemeClr>
                </a:solidFill>
              </a:rPr>
              <a:t>, </a:t>
            </a:r>
            <a:r>
              <a:rPr lang="ru-RU" sz="2000" dirty="0" err="1">
                <a:solidFill>
                  <a:schemeClr val="bg1">
                    <a:lumMod val="50000"/>
                  </a:schemeClr>
                </a:solidFill>
              </a:rPr>
              <a:t>ця</a:t>
            </a:r>
            <a:r>
              <a:rPr lang="ru-RU" sz="2000" dirty="0">
                <a:solidFill>
                  <a:schemeClr val="bg1">
                    <a:lumMod val="50000"/>
                  </a:schemeClr>
                </a:solidFill>
              </a:rPr>
              <a:t> </a:t>
            </a:r>
            <a:r>
              <a:rPr lang="ru-RU" sz="2000" dirty="0" err="1">
                <a:solidFill>
                  <a:schemeClr val="bg1">
                    <a:lumMod val="50000"/>
                  </a:schemeClr>
                </a:solidFill>
              </a:rPr>
              <a:t>теорія</a:t>
            </a:r>
            <a:r>
              <a:rPr lang="ru-RU" sz="2000" dirty="0">
                <a:solidFill>
                  <a:schemeClr val="bg1">
                    <a:lumMod val="50000"/>
                  </a:schemeClr>
                </a:solidFill>
              </a:rPr>
              <a:t> є </a:t>
            </a:r>
            <a:r>
              <a:rPr lang="ru-RU" sz="2000" dirty="0" err="1">
                <a:solidFill>
                  <a:schemeClr val="bg1">
                    <a:lumMod val="50000"/>
                  </a:schemeClr>
                </a:solidFill>
              </a:rPr>
              <a:t>непереконливою</a:t>
            </a:r>
            <a:r>
              <a:rPr lang="ru-RU" sz="2000" dirty="0">
                <a:solidFill>
                  <a:schemeClr val="bg1">
                    <a:lumMod val="50000"/>
                  </a:schemeClr>
                </a:solidFill>
              </a:rPr>
              <a:t>, </a:t>
            </a:r>
            <a:r>
              <a:rPr lang="ru-RU" sz="2000" dirty="0" err="1">
                <a:solidFill>
                  <a:schemeClr val="bg1">
                    <a:lumMod val="50000"/>
                  </a:schemeClr>
                </a:solidFill>
              </a:rPr>
              <a:t>оскільки</a:t>
            </a:r>
            <a:r>
              <a:rPr lang="ru-RU" sz="2000" dirty="0">
                <a:solidFill>
                  <a:schemeClr val="bg1">
                    <a:lumMod val="50000"/>
                  </a:schemeClr>
                </a:solidFill>
              </a:rPr>
              <a:t> </a:t>
            </a:r>
            <a:r>
              <a:rPr lang="ru-RU" sz="2000" dirty="0" err="1">
                <a:solidFill>
                  <a:schemeClr val="bg1">
                    <a:lumMod val="50000"/>
                  </a:schemeClr>
                </a:solidFill>
              </a:rPr>
              <a:t>решта</a:t>
            </a:r>
            <a:r>
              <a:rPr lang="ru-RU" sz="2000" dirty="0">
                <a:solidFill>
                  <a:schemeClr val="bg1">
                    <a:lumMod val="50000"/>
                  </a:schemeClr>
                </a:solidFill>
              </a:rPr>
              <a:t> </a:t>
            </a:r>
            <a:r>
              <a:rPr lang="ru-RU" sz="2000" dirty="0" err="1">
                <a:solidFill>
                  <a:schemeClr val="bg1">
                    <a:lumMod val="50000"/>
                  </a:schemeClr>
                </a:solidFill>
              </a:rPr>
              <a:t>сучасників</a:t>
            </a:r>
            <a:r>
              <a:rPr lang="ru-RU" sz="2000" dirty="0">
                <a:solidFill>
                  <a:schemeClr val="bg1">
                    <a:lumMod val="50000"/>
                  </a:schemeClr>
                </a:solidFill>
              </a:rPr>
              <a:t> </a:t>
            </a:r>
            <a:r>
              <a:rPr lang="ru-RU" sz="2000" dirty="0" err="1">
                <a:solidFill>
                  <a:schemeClr val="bg1">
                    <a:lumMod val="50000"/>
                  </a:schemeClr>
                </a:solidFill>
              </a:rPr>
              <a:t>Страдіварі</a:t>
            </a:r>
            <a:r>
              <a:rPr lang="ru-RU" sz="2000" dirty="0">
                <a:solidFill>
                  <a:schemeClr val="bg1">
                    <a:lumMod val="50000"/>
                  </a:schemeClr>
                </a:solidFill>
              </a:rPr>
              <a:t> так само </a:t>
            </a:r>
            <a:r>
              <a:rPr lang="ru-RU" sz="2000" dirty="0" err="1">
                <a:solidFill>
                  <a:schemeClr val="bg1">
                    <a:lumMod val="50000"/>
                  </a:schemeClr>
                </a:solidFill>
              </a:rPr>
              <a:t>мали</a:t>
            </a:r>
            <a:r>
              <a:rPr lang="ru-RU" sz="2000" dirty="0">
                <a:solidFill>
                  <a:schemeClr val="bg1">
                    <a:lumMod val="50000"/>
                  </a:schemeClr>
                </a:solidFill>
              </a:rPr>
              <a:t> </a:t>
            </a:r>
            <a:r>
              <a:rPr lang="ru-RU" sz="2000" dirty="0" err="1">
                <a:solidFill>
                  <a:schemeClr val="bg1">
                    <a:lumMod val="50000"/>
                  </a:schemeClr>
                </a:solidFill>
              </a:rPr>
              <a:t>би</a:t>
            </a:r>
            <a:r>
              <a:rPr lang="ru-RU" sz="2000" dirty="0">
                <a:solidFill>
                  <a:schemeClr val="bg1">
                    <a:lumMod val="50000"/>
                  </a:schemeClr>
                </a:solidFill>
              </a:rPr>
              <a:t> </a:t>
            </a:r>
            <a:r>
              <a:rPr lang="ru-RU" sz="2000" dirty="0" err="1">
                <a:solidFill>
                  <a:schemeClr val="bg1">
                    <a:lumMod val="50000"/>
                  </a:schemeClr>
                </a:solidFill>
              </a:rPr>
              <a:t>скористатись</a:t>
            </a:r>
            <a:r>
              <a:rPr lang="ru-RU" sz="2000" dirty="0">
                <a:solidFill>
                  <a:schemeClr val="bg1">
                    <a:lumMod val="50000"/>
                  </a:schemeClr>
                </a:solidFill>
              </a:rPr>
              <a:t> з </a:t>
            </a:r>
            <a:r>
              <a:rPr lang="ru-RU" sz="2000" dirty="0" err="1">
                <a:solidFill>
                  <a:schemeClr val="bg1">
                    <a:lumMod val="50000"/>
                  </a:schemeClr>
                </a:solidFill>
              </a:rPr>
              <a:t>цього</a:t>
            </a:r>
            <a:r>
              <a:rPr lang="ru-RU" sz="2000" dirty="0">
                <a:solidFill>
                  <a:schemeClr val="bg1">
                    <a:lumMod val="50000"/>
                  </a:schemeClr>
                </a:solidFill>
              </a:rPr>
              <a:t> </a:t>
            </a:r>
            <a:r>
              <a:rPr lang="ru-RU" sz="2000" dirty="0" err="1">
                <a:solidFill>
                  <a:schemeClr val="bg1">
                    <a:lumMod val="50000"/>
                  </a:schemeClr>
                </a:solidFill>
              </a:rPr>
              <a:t>кліматичного</a:t>
            </a:r>
            <a:r>
              <a:rPr lang="ru-RU" sz="2000" dirty="0">
                <a:solidFill>
                  <a:schemeClr val="bg1">
                    <a:lumMod val="50000"/>
                  </a:schemeClr>
                </a:solidFill>
              </a:rPr>
              <a:t> </a:t>
            </a:r>
            <a:r>
              <a:rPr lang="ru-RU" sz="2000" dirty="0" err="1">
                <a:solidFill>
                  <a:schemeClr val="bg1">
                    <a:lumMod val="50000"/>
                  </a:schemeClr>
                </a:solidFill>
              </a:rPr>
              <a:t>явища</a:t>
            </a:r>
            <a:r>
              <a:rPr lang="ru-RU" sz="2000" dirty="0">
                <a:solidFill>
                  <a:schemeClr val="bg1">
                    <a:lumMod val="50000"/>
                  </a:schemeClr>
                </a:solidFill>
              </a:rPr>
              <a:t>.</a:t>
            </a:r>
            <a:r>
              <a:rPr lang="ru-RU" sz="2000" dirty="0" smtClean="0">
                <a:solidFill>
                  <a:schemeClr val="bg1">
                    <a:lumMod val="50000"/>
                  </a:schemeClr>
                </a:solidFill>
              </a:rPr>
              <a:t/>
            </a:r>
            <a:br>
              <a:rPr lang="ru-RU" sz="2000" dirty="0" smtClean="0">
                <a:solidFill>
                  <a:schemeClr val="bg1">
                    <a:lumMod val="50000"/>
                  </a:schemeClr>
                </a:solidFill>
              </a:rPr>
            </a:br>
            <a:r>
              <a:rPr lang="ru-RU" sz="1400" dirty="0">
                <a:solidFill>
                  <a:schemeClr val="bg1">
                    <a:lumMod val="50000"/>
                  </a:schemeClr>
                </a:solidFill>
              </a:rPr>
              <a:t/>
            </a:r>
            <a:br>
              <a:rPr lang="ru-RU" sz="1400" dirty="0">
                <a:solidFill>
                  <a:schemeClr val="bg1">
                    <a:lumMod val="50000"/>
                  </a:schemeClr>
                </a:solidFill>
              </a:rPr>
            </a:br>
            <a:endParaRPr lang="ru-RU" sz="1400" dirty="0">
              <a:solidFill>
                <a:schemeClr val="bg1">
                  <a:lumMod val="50000"/>
                </a:schemeClr>
              </a:solidFill>
            </a:endParaRPr>
          </a:p>
        </p:txBody>
      </p:sp>
      <p:grpSp>
        <p:nvGrpSpPr>
          <p:cNvPr id="3" name="Группа 2"/>
          <p:cNvGrpSpPr/>
          <p:nvPr/>
        </p:nvGrpSpPr>
        <p:grpSpPr>
          <a:xfrm>
            <a:off x="344384" y="6543304"/>
            <a:ext cx="1246909" cy="225631"/>
            <a:chOff x="1923803" y="6400800"/>
            <a:chExt cx="1246909" cy="225631"/>
          </a:xfrm>
        </p:grpSpPr>
        <p:grpSp>
          <p:nvGrpSpPr>
            <p:cNvPr id="4" name="Группа 3"/>
            <p:cNvGrpSpPr/>
            <p:nvPr/>
          </p:nvGrpSpPr>
          <p:grpSpPr>
            <a:xfrm>
              <a:off x="1923803" y="6400800"/>
              <a:ext cx="783771" cy="225631"/>
              <a:chOff x="1923803" y="6400800"/>
              <a:chExt cx="783771" cy="225631"/>
            </a:xfrm>
          </p:grpSpPr>
          <p:sp>
            <p:nvSpPr>
              <p:cNvPr id="6" name="Управляющая кнопка: назад 5">
                <a:hlinkClick r:id="" action="ppaction://hlinkshowjump?jump=previousslide" highlightClick="1"/>
                <a:hlinkHover r:id="" action="ppaction://hlinkshowjump?jump=previousslide"/>
              </p:cNvPr>
              <p:cNvSpPr/>
              <p:nvPr/>
            </p:nvSpPr>
            <p:spPr>
              <a:xfrm>
                <a:off x="1923803" y="6400800"/>
                <a:ext cx="261257" cy="2256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омой 6">
                <a:hlinkClick r:id="" action="ppaction://hlinkshowjump?jump=firstslide" highlightClick="1"/>
                <a:hlinkHover r:id="" action="ppaction://hlinkshowjump?jump=firstslide"/>
              </p:cNvPr>
              <p:cNvSpPr/>
              <p:nvPr/>
            </p:nvSpPr>
            <p:spPr>
              <a:xfrm>
                <a:off x="2363190" y="6400800"/>
                <a:ext cx="344384" cy="2256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Управляющая кнопка: далее 4">
              <a:hlinkClick r:id="" action="ppaction://hlinkshowjump?jump=nextslide" highlightClick="1"/>
              <a:hlinkHover r:id="" action="ppaction://hlinkshowjump?jump=nextslide"/>
            </p:cNvPr>
            <p:cNvSpPr/>
            <p:nvPr/>
          </p:nvSpPr>
          <p:spPr>
            <a:xfrm>
              <a:off x="2874608" y="6400800"/>
              <a:ext cx="296104" cy="2256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905659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Легкий дым">
  <a:themeElements>
    <a:clrScheme name="Оранжевый и красный">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устая тень">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73</TotalTime>
  <Words>212</Words>
  <Application>Microsoft Office PowerPoint</Application>
  <PresentationFormat>Широкоэкранный</PresentationFormat>
  <Paragraphs>18</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Century Gothic</vt:lpstr>
      <vt:lpstr>Wingdings 3</vt:lpstr>
      <vt:lpstr>Легкий дым</vt:lpstr>
      <vt:lpstr>Презентація на тему: Антоніо Страдіварі</vt:lpstr>
      <vt:lpstr>Зміст: </vt:lpstr>
      <vt:lpstr>Біографія</vt:lpstr>
      <vt:lpstr>Антоніо Страдіварі - знаменитий майстер струнних інструментів , учень Аматі . Збереглося близько 650 інструментів його роботи. Вважають , що Антоніо Страдіварі народився в 1644 році, хоча його точна дата народження невідома. Його батьками були Олександро Страдіварі і Ганна Мороні. Основоположниками італійської школи скрипкових майстрів були Андреа Аматі і Гаспаро та Сало ( Бертолотті ) , а найбільш видатними майстрами в період розквіту школи (з середини 17 до середини 18 століття ) - Нікколо Аматі і два його учні , Антоніо Страдіварі і Джузеппе Гварнері дель Джезу .</vt:lpstr>
      <vt:lpstr>У 1680 році Страдіварі оселився на Площі св. Домініка, Кремона, де він і придбав славу великого майстра. Він старанно поліпшував роботи Аматі, домагаючись співучості і гнучкості голосів у своїх інструментів; зраджував їх форму на більш вигнуту; займався прикрасою інструментів. Загальновизнано, що найкращі його прекрасні інструменти були виготовлені з 1698 по 1725 рік (а найкращі в 1715 році), в тому числі перевищуючи за якістю інструменти, виготовлені згодом з 1725 по 1730 роки.</vt:lpstr>
      <vt:lpstr>Цікаво знати! У 1680 році знаменитий скрипковий майстер Антоніо Страдіварі був уже досить багатий, щоб придбати хороший будинок в Кремоні. Він вибрав будинок сенатора Піченарді, який розорився.  Коли Страдіварі запропонував купити цей будинок, Піченарді оскаженів:  - Як ти, простий ремісник, смієш зазіхати на мій будинок! Мій родовід сягає корінням у глиб століть. Хто ти такий?!! - Кричав Піченарді. Страдіварі відповів:  - Як знати сеньйор Піченарді, можливо ваше ім'я увійде в історію тільки тому, що ваш будинок купив я, Антоніо Страдіварі!   А ви знали хто такий сенатор Піченарді?   </vt:lpstr>
      <vt:lpstr>Крім скрипок, Страдіварі також виготовляв гітари, альти, віолончелі, і принаймні одну арфу - за поточними оцінками всього більше 1100 одиниць інструментов.Антоніо Страдіварі помер у Кремоні 18 грудня 1737 і був похований в Базиліці Сан Доменіко. Учнями Страдіварі були його сини - Франческо і Омобоно. Вважається однак, що свій багатий досвід майстра він не передав нікому, в тому числі і своїм синам.</vt:lpstr>
      <vt:lpstr>Теорії  «секретної»  формули</vt:lpstr>
      <vt:lpstr> Багато дослідників висували теорії про переваги інструментів Стардіварі, але спроби визначити тільки одну компоненту, відповідальну за якість звуку, показали поки що повну неспроможність. На думку одних дослідників, «секрет» є в щільності деревини, на думку інших – в хімічній обробці деревини, ще інші стверджують про «секретну формулу» лаку.  Група лондонських дослідників, проаналізувавши фрагменти віолончелі, проданої майстром 1711 року, дійшли висновку, що секретлаку полягає у використанні вулканічного попелу в районі Кремони.   Але на надзвичайну здатність майстра «чути» дерево вплинув зовнішній фактор: зледеніння, період сильного похолодання та суворого клімату, що охопив континентальну Європу між XVII першою половиною XVIII століття. Тут мав місце фактор «удачі». Згідно з однією з теорій, особливі кліматичні умови, викликані зледенінням, спричинили зменшення активності фотосинтезу рослин, пригнічуючи ріст та збільшуючи щільність та пружність деревини. Завдяки цим властивостям Страдіварі мав можливість використовувати деревину без дефектів. Тим не менше, ця теорія є непереконливою, оскільки решта сучасників Страдіварі так само мали би скористатись з цього кліматичного явища.  </vt:lpstr>
      <vt:lpstr>Згадки у мистецтві</vt:lpstr>
      <vt:lpstr>В літературі Артур Конан Дойл в циклі творів про Шерлока Холмса дав своєму герою саме скрипку Антоніо Страдіварі. В кіно Життю Антоніо Старідварі присвячений фільм «Страдіварі» (1988). Режисер - Джакомо Баттіато (італ. Giacomo Battiato), автори сценарію - Ернесто Гастальді (італ. Ernesto Gastaldi) та Вітторіо Салерно (італ. Vittorio Salerno). Роль Страдіварі зіграв Ентоні Квінн.  У детективному фільмі «Візит до Мінотавра» (1987) одна з сюжетних ліній - життя Антоніо Страдіварі. Головну роль у фільмі зігравСергій Шакуров. </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Антоніо Страдіварі</dc:title>
  <dc:creator>Виктор</dc:creator>
  <cp:lastModifiedBy>Виктор</cp:lastModifiedBy>
  <cp:revision>8</cp:revision>
  <dcterms:created xsi:type="dcterms:W3CDTF">2013-12-09T20:02:07Z</dcterms:created>
  <dcterms:modified xsi:type="dcterms:W3CDTF">2013-12-09T21:15:22Z</dcterms:modified>
</cp:coreProperties>
</file>