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7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75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87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7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4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84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4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4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22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8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E179-CFAA-4129-B1D5-6F5121AD15C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88A7-4842-46D6-86A0-D40E7B8819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1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війна хвиля 4"/>
          <p:cNvSpPr/>
          <p:nvPr/>
        </p:nvSpPr>
        <p:spPr>
          <a:xfrm>
            <a:off x="1979712" y="2645110"/>
            <a:ext cx="5184576" cy="1368152"/>
          </a:xfrm>
          <a:prstGeom prst="double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392488" cy="952500"/>
          </a:xfrm>
          <a:prstGeom prst="rect">
            <a:avLst/>
          </a:prstGeom>
        </p:spPr>
      </p:pic>
      <p:sp>
        <p:nvSpPr>
          <p:cNvPr id="6" name="Хвиля 5"/>
          <p:cNvSpPr/>
          <p:nvPr/>
        </p:nvSpPr>
        <p:spPr>
          <a:xfrm rot="16010630">
            <a:off x="7371097" y="5090112"/>
            <a:ext cx="3025626" cy="506374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95634" y="5004888"/>
            <a:ext cx="2571921" cy="6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Різне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6999"/>
            <a:ext cx="4223792" cy="31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99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14575"/>
            <a:ext cx="4048125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3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689251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Оріґамі</a:t>
            </a:r>
            <a:r>
              <a:rPr lang="uk-UA" dirty="0" smtClean="0"/>
              <a:t> (</a:t>
            </a:r>
            <a:r>
              <a:rPr lang="uk-UA" dirty="0" err="1" smtClean="0"/>
              <a:t>яп</a:t>
            </a:r>
            <a:r>
              <a:rPr lang="uk-UA" dirty="0" smtClean="0"/>
              <a:t>. </a:t>
            </a:r>
            <a:r>
              <a:rPr lang="ja-JP" altLang="en-US" dirty="0" smtClean="0"/>
              <a:t>折り紙 </a:t>
            </a:r>
            <a:r>
              <a:rPr lang="uk-UA" dirty="0" err="1" smtClean="0"/>
              <a:t>орі</a:t>
            </a:r>
            <a:r>
              <a:rPr lang="uk-UA" dirty="0" smtClean="0"/>
              <a:t> — «складати», </a:t>
            </a:r>
            <a:r>
              <a:rPr lang="uk-UA" dirty="0" err="1" smtClean="0"/>
              <a:t>камі</a:t>
            </a:r>
            <a:r>
              <a:rPr lang="uk-UA" dirty="0" smtClean="0"/>
              <a:t> — «папір», тобто «складений папір») — мистецтво складання паперу. Метою цього мистецтва є створення витворів шляхом використання схеми геометричних згинів і складок. Термін </a:t>
            </a:r>
            <a:r>
              <a:rPr lang="uk-UA" dirty="0" err="1" smtClean="0"/>
              <a:t>оріґамі</a:t>
            </a:r>
            <a:r>
              <a:rPr lang="uk-UA" dirty="0" smtClean="0"/>
              <a:t> відноситься до всіх типів складання паперу, а не тільки японських зразків.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88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12945"/>
          </a:xfrm>
          <a:solidFill>
            <a:schemeClr val="bg1">
              <a:alpha val="56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 err="1" smtClean="0"/>
              <a:t>оріґамі</a:t>
            </a:r>
            <a:r>
              <a:rPr lang="uk-UA" dirty="0" smtClean="0"/>
              <a:t> використовуються небагато різних згинів, але вони можуть бути скомбіновані багатьма способами й утворювати дуже складні фігури. Зазвичай фігури </a:t>
            </a:r>
            <a:r>
              <a:rPr lang="uk-UA" dirty="0" err="1" smtClean="0"/>
              <a:t>оріґамі</a:t>
            </a:r>
            <a:r>
              <a:rPr lang="uk-UA" dirty="0" smtClean="0"/>
              <a:t> складають без розрізів з квадратного аркуша, сторони якого можуть бути різних кольорів. Усупереч найпоширенішій версії, у традиційному японському </a:t>
            </a:r>
            <a:r>
              <a:rPr lang="uk-UA" dirty="0" err="1" smtClean="0"/>
              <a:t>оригамі</a:t>
            </a:r>
            <a:r>
              <a:rPr lang="uk-UA" dirty="0" smtClean="0"/>
              <a:t>, що сягає ери </a:t>
            </a:r>
            <a:r>
              <a:rPr lang="uk-UA" dirty="0" err="1" smtClean="0"/>
              <a:t>Едо</a:t>
            </a:r>
            <a:r>
              <a:rPr lang="uk-UA" dirty="0" smtClean="0"/>
              <a:t> (1603—1867), цих правил суворо не дотримувались і в багатьох випадках аркуші розрізали (</a:t>
            </a:r>
            <a:r>
              <a:rPr lang="uk-UA" dirty="0" err="1" smtClean="0"/>
              <a:t>Кіріґамі</a:t>
            </a:r>
            <a:r>
              <a:rPr lang="uk-UA" dirty="0" smtClean="0"/>
              <a:t> </a:t>
            </a:r>
            <a:r>
              <a:rPr lang="ja-JP" altLang="en-US" dirty="0" smtClean="0"/>
              <a:t>切り紙</a:t>
            </a:r>
            <a:r>
              <a:rPr lang="en-US" altLang="ja-JP" dirty="0" smtClean="0"/>
              <a:t>) </a:t>
            </a:r>
            <a:r>
              <a:rPr lang="uk-UA" dirty="0" smtClean="0"/>
              <a:t>або фігури складали не з квадратного аркуша, а з прямокутного, круглого, трикутного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71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26"/>
            <a:ext cx="3619500" cy="952500"/>
          </a:xfrm>
        </p:spPr>
      </p:pic>
    </p:spTree>
    <p:extLst>
      <p:ext uri="{BB962C8B-B14F-4D97-AF65-F5344CB8AC3E}">
        <p14:creationId xmlns:p14="http://schemas.microsoft.com/office/powerpoint/2010/main" val="24344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5138470" cy="685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1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8" y="116632"/>
            <a:ext cx="5713577" cy="6741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10" y="179706"/>
            <a:ext cx="3455190" cy="66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88"/>
            <a:ext cx="3619500" cy="952500"/>
          </a:xfrm>
        </p:spPr>
      </p:pic>
    </p:spTree>
    <p:extLst>
      <p:ext uri="{BB962C8B-B14F-4D97-AF65-F5344CB8AC3E}">
        <p14:creationId xmlns:p14="http://schemas.microsoft.com/office/powerpoint/2010/main" val="248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8" y="260648"/>
            <a:ext cx="3619500" cy="95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68" y="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208">
            <a:off x="236650" y="2772243"/>
            <a:ext cx="4644008" cy="309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57"/>
            <a:ext cx="2711202" cy="271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266"/>
            <a:ext cx="39243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4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144</Words>
  <Application>Microsoft Office PowerPoint</Application>
  <PresentationFormat>Екран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Різне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8</cp:revision>
  <dcterms:created xsi:type="dcterms:W3CDTF">2013-09-17T15:15:30Z</dcterms:created>
  <dcterms:modified xsi:type="dcterms:W3CDTF">2013-09-17T16:47:55Z</dcterms:modified>
</cp:coreProperties>
</file>