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22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B37C-F7FC-4374-935C-4A35C25E5FF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1415C-3BFF-477B-A02E-8352F9796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B37C-F7FC-4374-935C-4A35C25E5FF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1415C-3BFF-477B-A02E-8352F9796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B37C-F7FC-4374-935C-4A35C25E5FF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1415C-3BFF-477B-A02E-8352F9796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B37C-F7FC-4374-935C-4A35C25E5FF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1415C-3BFF-477B-A02E-8352F9796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B37C-F7FC-4374-935C-4A35C25E5FF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1415C-3BFF-477B-A02E-8352F9796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B37C-F7FC-4374-935C-4A35C25E5FF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1415C-3BFF-477B-A02E-8352F9796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B37C-F7FC-4374-935C-4A35C25E5FF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1415C-3BFF-477B-A02E-8352F9796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B37C-F7FC-4374-935C-4A35C25E5FF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1415C-3BFF-477B-A02E-8352F9796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B37C-F7FC-4374-935C-4A35C25E5FF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1415C-3BFF-477B-A02E-8352F9796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B37C-F7FC-4374-935C-4A35C25E5FF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1415C-3BFF-477B-A02E-8352F9796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B37C-F7FC-4374-935C-4A35C25E5FF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71415C-3BFF-477B-A02E-8352F9796A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CFB37C-F7FC-4374-935C-4A35C25E5FF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71415C-3BFF-477B-A02E-8352F9796A3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8%D1%82%D0%B5%D1%80%D0%BD%D0%B1%D0%B5%D1%80%D0%B3_%D0%92%D0%B0%D1%81%D0%B8%D0%BB%D1%8C_%D0%86%D0%B2%D0%B0%D0%BD%D0%BE%D0%B2%D0%B8%D1%87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k.wikipedia.org/wiki/190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hyperlink" Target="http://uk.wikipedia.org/wiki/%D0%94%D0%B5%D0%B2'%D1%8F%D1%82%D0%B8%D0%B9_%D0%B2%D0%B0%D0%BB_(%D0%BA%D0%B0%D1%80%D1%82%D0%B8%D0%BD%D0%B0_%D0%90%D0%B9%D0%B2%D0%B0%D0%B7%D0%BE%D0%B2%D1%81%D1%8C%D0%BA%D0%BE%D0%B3%D0%BE)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a/a9/Aivasovsky_Ivan_Constantinovich_merkuri_1848_IBI.jpg/1024px-Aivasovsky_Ivan_Constantinovich_merkuri_1848_I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642966"/>
            <a:ext cx="11908508" cy="750096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 b="1" dirty="0" smtClean="0"/>
              <a:t>Іва́н Костянти́нович Айвазо́вський</a:t>
            </a:r>
            <a:endParaRPr lang="uk-UA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 Руденко </a:t>
            </a:r>
            <a:r>
              <a:rPr lang="uk-UA" dirty="0" err="1" smtClean="0"/>
              <a:t>Альона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usion Club * Игра &quot;НАЙДИ ГЕРОЯ&quot;. Часть 3 -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-142900"/>
            <a:ext cx="10379062" cy="70009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Биография и коллекция работ художника: Айвазовский (1817-1900) JPG, TIF, PDF, DjVu - 4 Января 2011 - Блог - Библейский Израи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5643602" cy="4572000"/>
          </a:xfrm>
        </p:spPr>
        <p:txBody>
          <a:bodyPr/>
          <a:lstStyle/>
          <a:p>
            <a:r>
              <a:rPr lang="vi-VN" b="1" dirty="0" smtClean="0"/>
              <a:t>Іва́н Костянти́нович Айвазо́вський</a:t>
            </a:r>
            <a:r>
              <a:rPr lang="vi-VN" dirty="0" smtClean="0"/>
              <a:t>  — український та російський</a:t>
            </a:r>
            <a:r>
              <a:rPr lang="uk-UA" baseline="30000" dirty="0" smtClean="0"/>
              <a:t> </a:t>
            </a:r>
            <a:r>
              <a:rPr lang="vi-VN" dirty="0" smtClean="0"/>
              <a:t>живописець-мариніст вірменського</a:t>
            </a:r>
            <a:r>
              <a:rPr lang="uk-UA" baseline="30000" dirty="0" smtClean="0"/>
              <a:t> </a:t>
            </a:r>
            <a:r>
              <a:rPr lang="vi-VN" dirty="0" smtClean="0"/>
              <a:t>походження. Створив понад 6 тисяч полотен, найвідоміші з котрих морські пейзажі та сцени морських баталій.</a:t>
            </a:r>
            <a:endParaRPr lang="uk-UA" dirty="0"/>
          </a:p>
        </p:txBody>
      </p:sp>
      <p:pic>
        <p:nvPicPr>
          <p:cNvPr id="2050" name="Picture 2" descr="Aivazovsky portrait by Tyra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643314"/>
            <a:ext cx="2071702" cy="2883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Биограф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714752"/>
            <a:ext cx="2143140" cy="2846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Последние ответы: Ирыс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14290"/>
            <a:ext cx="2638253" cy="3609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Життєпис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6143668" cy="564357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Народився в сім'ї вірменського крамаря, родина якого переселилася в Крим з Галичини в 1812 році. Сім'я жила бідно і вже в 10 років Іван працював у міській кав'ярні. Він прекрасно грав на скрипці і співав, але найбільшою радістю для нього було малювати самоварним вугіллям на стінах будинків. Цей «настінний живопис» помітив архітектор Кох, який подарував Івану перші олівці і папір, а потім показав малюнки градоначальнику І. О. </a:t>
            </a:r>
            <a:r>
              <a:rPr lang="uk-UA" dirty="0" err="1" smtClean="0"/>
              <a:t>Казначеєву</a:t>
            </a:r>
            <a:r>
              <a:rPr lang="uk-UA" dirty="0" smtClean="0"/>
              <a:t>. Олександр Іванович, ставши губернатором, забрав підлітка з собою до Сімферополя, поселив у своєму будинку, віддав до гімназії.</a:t>
            </a:r>
          </a:p>
        </p:txBody>
      </p:sp>
      <p:pic>
        <p:nvPicPr>
          <p:cNvPr id="1028" name="Picture 4" descr="http://upload.wikimedia.org/wikipedia/uk/thumb/0/07/%D0%A8%D1%82%D0%B5%D1%80%D0%BD%D0%B1%D0%B5%D1%80%D0%B3_%D0%92._%D0%90%D0%B9%D0%B2%D0%B0%D0%B7%D0%BE%D0%B2%D1%81%D1%8C%D0%BA%D0%B8%D0%B9.jpg/220px-%D0%A8%D1%82%D0%B5%D1%80%D0%BD%D0%B1%D0%B5%D1%80%D0%B3_%D0%92._%D0%90%D0%B9%D0%B2%D0%B0%D0%B7%D0%BE%D0%B2%D1%81%D1%8C%D0%BA%D0%B8%D0%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500042"/>
            <a:ext cx="2095500" cy="28003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643702" y="3500438"/>
            <a:ext cx="207170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hlinkClick r:id="rId3" tooltip="Штернберг Василь Іванович"/>
              </a:rPr>
              <a:t>В. </a:t>
            </a:r>
            <a:r>
              <a:rPr lang="ru-RU" sz="1200" dirty="0" err="1" smtClean="0">
                <a:hlinkClick r:id="rId3" tooltip="Штернберг Василь Іванович"/>
              </a:rPr>
              <a:t>Штернберг</a:t>
            </a:r>
            <a:r>
              <a:rPr lang="ru-RU" sz="1200" dirty="0" smtClean="0"/>
              <a:t>. </a:t>
            </a:r>
            <a:r>
              <a:rPr lang="ru-RU" sz="1200" dirty="0" err="1" smtClean="0"/>
              <a:t>Айвазовський</a:t>
            </a:r>
            <a:r>
              <a:rPr lang="ru-RU" sz="1200" dirty="0" smtClean="0"/>
              <a:t> в </a:t>
            </a:r>
            <a:r>
              <a:rPr lang="ru-RU" sz="1200" dirty="0" err="1" smtClean="0"/>
              <a:t>італійському</a:t>
            </a:r>
            <a:r>
              <a:rPr lang="ru-RU" sz="1200" dirty="0" smtClean="0"/>
              <a:t> </a:t>
            </a:r>
            <a:r>
              <a:rPr lang="ru-RU" sz="1200" dirty="0" err="1" smtClean="0"/>
              <a:t>костюмі</a:t>
            </a:r>
            <a:r>
              <a:rPr lang="ru-RU" sz="1200" dirty="0" smtClean="0"/>
              <a:t>. 1842</a:t>
            </a:r>
            <a:endParaRPr lang="uk-UA" sz="1200" dirty="0"/>
          </a:p>
        </p:txBody>
      </p:sp>
      <p:pic>
        <p:nvPicPr>
          <p:cNvPr id="1030" name="Picture 6" descr="Центральный Дом Знаний - Айвазовский Иван Константинови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286256"/>
            <a:ext cx="1706892" cy="22860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86124"/>
            <a:ext cx="5214942" cy="3571876"/>
          </a:xfrm>
        </p:spPr>
        <p:txBody>
          <a:bodyPr>
            <a:normAutofit fontScale="62500" lnSpcReduction="20000"/>
          </a:bodyPr>
          <a:lstStyle/>
          <a:p>
            <a:r>
              <a:rPr lang="uk-UA" sz="4400" dirty="0" smtClean="0"/>
              <a:t>Пізніше відвідував це місто ще вісім разів та писав полотна на замовлення султанів Османської імперії. 30 цих робіт виставлено в музеї імперії палаці </a:t>
            </a:r>
            <a:r>
              <a:rPr lang="en-US" sz="4400" dirty="0" err="1" smtClean="0"/>
              <a:t>Dolmabahçe</a:t>
            </a:r>
            <a:r>
              <a:rPr lang="en-US" sz="4400" dirty="0" smtClean="0"/>
              <a:t>. </a:t>
            </a:r>
            <a:r>
              <a:rPr lang="uk-UA" sz="4400" dirty="0" smtClean="0"/>
              <a:t>Айвазовський вільно розмовляв українською мовою.</a:t>
            </a:r>
          </a:p>
          <a:p>
            <a:endParaRPr lang="uk-UA" dirty="0"/>
          </a:p>
        </p:txBody>
      </p:sp>
      <p:pic>
        <p:nvPicPr>
          <p:cNvPr id="31746" name="Picture 2" descr="Dolmabahçe Palace &amp; Two Continents NBT Trav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643314"/>
            <a:ext cx="3524306" cy="26432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1748" name="Picture 4" descr="Биография и коллекция работ художника: Айвазовский (1817-1900) JPG, TIF, PDF, DjVu :: NoNa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2857520" cy="31455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714744" y="500042"/>
            <a:ext cx="5143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1840 р. Іван Айвазовський подорожував за кордоном, працював  Римі, Неаполі,</a:t>
            </a:r>
            <a:r>
              <a:rPr lang="uk-UA" sz="2400" dirty="0" err="1" smtClean="0"/>
              <a:t>Сорренто</a:t>
            </a:r>
            <a:r>
              <a:rPr lang="uk-UA" sz="2400" dirty="0" smtClean="0"/>
              <a:t>, Венеції, Парижі, Лондоні, Амстердамі. На запрошення турецького султана побував у Стамбулі.</a:t>
            </a:r>
            <a:endParaRPr lang="uk-U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29256" y="5857892"/>
            <a:ext cx="21431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Палац </a:t>
            </a:r>
            <a:r>
              <a:rPr lang="en-US" dirty="0" err="1" smtClean="0"/>
              <a:t>Dolmabahçe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4786346" cy="5857916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Після свого повернення назавжди оселився у Феодосії, де збудував будинок та майстерню, влаштовував виставки, грошові надходження від яких передавав на добродійні цілі, 1880 заснував картинну галерею. З 1844 академік Петербурзької академії мистецтв, а через 3 роки її почесний член. З 1894 член Товариства південноросійських художників в Одесі.</a:t>
            </a:r>
          </a:p>
          <a:p>
            <a:endParaRPr lang="uk-UA" dirty="0"/>
          </a:p>
        </p:txBody>
      </p:sp>
      <p:pic>
        <p:nvPicPr>
          <p:cNvPr id="30722" name="Picture 2" descr="http://upload.wikimedia.org/wikipedia/commons/thumb/d/dd/Imperial_Academy_of_Arts.jpg/1024px-Imperial_Academy_of_Ar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06" y="285728"/>
            <a:ext cx="4500594" cy="2979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857884" y="3357563"/>
            <a:ext cx="24288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Петербурзька академія мистецтва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24" name="Picture 4" descr="Автопортрет Painting of Russia-Живопись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143380"/>
            <a:ext cx="1857388" cy="23812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389120"/>
          </a:xfrm>
        </p:spPr>
        <p:txBody>
          <a:bodyPr>
            <a:normAutofit/>
          </a:bodyPr>
          <a:lstStyle/>
          <a:p>
            <a:r>
              <a:rPr lang="uk-UA" dirty="0" smtClean="0"/>
              <a:t>Наприкінці життя передав у дарунок рідному місту будинок і майстерню, картини й скульптурні композиції. Навіть за кілька годин до смерті художник працював над картиною — «Вибух турецького корабля» (</a:t>
            </a:r>
            <a:r>
              <a:rPr lang="uk-UA" dirty="0" smtClean="0">
                <a:hlinkClick r:id="rId2" tooltip="1900"/>
              </a:rPr>
              <a:t>1900</a:t>
            </a:r>
            <a:r>
              <a:rPr lang="uk-UA" dirty="0" smtClean="0"/>
              <a:t>).</a:t>
            </a:r>
          </a:p>
          <a:p>
            <a:r>
              <a:rPr lang="uk-UA" dirty="0" smtClean="0"/>
              <a:t>Айвазовський похований в огорожі вірменської церкви </a:t>
            </a:r>
            <a:r>
              <a:rPr lang="uk-UA" dirty="0" err="1" smtClean="0"/>
              <a:t>Сурб</a:t>
            </a:r>
            <a:r>
              <a:rPr lang="uk-UA" dirty="0" smtClean="0"/>
              <a:t> </a:t>
            </a:r>
            <a:r>
              <a:rPr lang="uk-UA" dirty="0" err="1" smtClean="0"/>
              <a:t>Саркіс</a:t>
            </a:r>
            <a:r>
              <a:rPr lang="uk-UA" dirty="0" smtClean="0"/>
              <a:t>. </a:t>
            </a:r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29698" name="Picture 2" descr="Вхід до храм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876"/>
            <a:ext cx="4144194" cy="2500330"/>
          </a:xfrm>
          <a:prstGeom prst="rect">
            <a:avLst/>
          </a:prstGeom>
          <a:noFill/>
        </p:spPr>
      </p:pic>
      <p:pic>
        <p:nvPicPr>
          <p:cNvPr id="29700" name="Picture 4" descr="http://upload.wikimedia.org/wikipedia/commons/thumb/c/c6/Aivazovsky%27s_tomb.JPG/1024px-Aivazovsky%27s_to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385743"/>
            <a:ext cx="3831872" cy="27579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 smtClean="0"/>
              <a:t>Усього Айвазовський створив понад 6 тисяч картин, які нині прикрашають музеї світу та приватні зібрання.</a:t>
            </a:r>
            <a:br>
              <a:rPr lang="uk-UA" sz="2400" dirty="0" smtClean="0"/>
            </a:br>
            <a:endParaRPr lang="uk-UA" sz="2400" dirty="0"/>
          </a:p>
        </p:txBody>
      </p:sp>
      <p:pic>
        <p:nvPicPr>
          <p:cNvPr id="28674" name="Picture 2" descr="Визначна памятка - Національна картинна галерея, Феодосії, ім. І. К. Айвазовського, Феодосія на Незабар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3810000" cy="48196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628652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«</a:t>
            </a:r>
            <a:r>
              <a:rPr lang="uk-UA" dirty="0" err="1" smtClean="0"/>
              <a:t>Чесменський</a:t>
            </a:r>
            <a:r>
              <a:rPr lang="uk-UA" dirty="0" smtClean="0"/>
              <a:t> бій»</a:t>
            </a:r>
            <a:endParaRPr lang="uk-UA" dirty="0"/>
          </a:p>
        </p:txBody>
      </p:sp>
      <p:pic>
        <p:nvPicPr>
          <p:cNvPr id="28676" name="Picture 4" descr="http://upload.wikimedia.org/wikipedia/commons/thumb/2/2c/Aivazovsky%2C_Brig_Mercury_Attacked_by_Two_Turkish_Ships_1892.jpg/1024px-Aivazovsky%2C_Brig_Mercury_Attacked_by_Two_Turkish_Ships_18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00174"/>
            <a:ext cx="4000528" cy="252377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57752" y="400050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Бій брига «Меркурій»</a:t>
            </a:r>
            <a:endParaRPr lang="uk-UA" dirty="0"/>
          </a:p>
        </p:txBody>
      </p:sp>
      <p:pic>
        <p:nvPicPr>
          <p:cNvPr id="28678" name="Picture 6" descr="http://upload.wikimedia.org/wikipedia/commons/e/e0/Aivasovsky_Ivan_Constantinovich_fishermen_on_the_shore_IB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429132"/>
            <a:ext cx="2786082" cy="20755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429520" y="5857892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Рибалки на березі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upload.wikimedia.org/wikipedia/commons/0/05/Aivasovsky_Ivan_Constantinovich_maria_in_storm_1892_I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58794" cy="3929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4282" y="4000504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«Марія» в шторм</a:t>
            </a:r>
            <a:endParaRPr lang="uk-UA" dirty="0"/>
          </a:p>
        </p:txBody>
      </p:sp>
      <p:pic>
        <p:nvPicPr>
          <p:cNvPr id="35844" name="Picture 4" descr="http://upload.wikimedia.org/wikipedia/commons/thumb/a/a9/Aivasovsky_Ivan_Constantinovich_merkuri_1848_IBI.jpg/1024px-Aivasovsky_Ivan_Constantinovich_merkuri_1848_I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043924"/>
            <a:ext cx="5715008" cy="3599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786578" y="2214554"/>
            <a:ext cx="235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Бриг «Меркурій»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6" name="Picture 10" descr="http://upload.wikimedia.org/wikipedia/commons/6/6f/Aivasovsky_Ivan_Constantinovich_-_Ukrainian_landscape_with_chumaks_in_the_moonl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85784" y="4572008"/>
            <a:ext cx="4286280" cy="2285992"/>
          </a:xfrm>
          <a:prstGeom prst="rect">
            <a:avLst/>
          </a:prstGeom>
          <a:noFill/>
        </p:spPr>
      </p:pic>
      <p:pic>
        <p:nvPicPr>
          <p:cNvPr id="34820" name="Picture 4" descr="http://upload.wikimedia.org/wikipedia/commons/thumb/5/54/Aivazovsky%2C_Ivan_-_The_Ninth_Wave.jpg/1024px-Aivazovsky%2C_Ivan_-_The_Ninth_Wa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0306"/>
            <a:ext cx="3929057" cy="2593792"/>
          </a:xfrm>
          <a:prstGeom prst="rect">
            <a:avLst/>
          </a:prstGeom>
          <a:noFill/>
        </p:spPr>
      </p:pic>
      <p:pic>
        <p:nvPicPr>
          <p:cNvPr id="34824" name="Picture 8" descr="http://upload.wikimedia.org/wikipedia/commons/a/a5/%D0%92%D0%B5%D1%81%D1%96%D0%BB%D0%BB%D1%8F_%D0%BD%D0%B0_%D0%A3%D0%BA%D1%80%D0%B0%D1%97%D0%BD%D1%96._%D0%90%D0%B9%D0%B2%D0%B0%D0%B7%D0%BE%D0%B2%D1%81%D0%BA%D0%B8%D0%B9._18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286124"/>
            <a:ext cx="5286380" cy="3571876"/>
          </a:xfrm>
          <a:prstGeom prst="rect">
            <a:avLst/>
          </a:prstGeom>
          <a:noFill/>
        </p:spPr>
      </p:pic>
      <p:pic>
        <p:nvPicPr>
          <p:cNvPr id="34822" name="Picture 6" descr="http://upload.wikimedia.org/wikipedia/commons/3/36/Aivasovsky_Ivan_Constantinovich_-_Chumaks_in_Little_Russ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0"/>
            <a:ext cx="5286380" cy="3396856"/>
          </a:xfrm>
          <a:prstGeom prst="rect">
            <a:avLst/>
          </a:prstGeom>
          <a:noFill/>
        </p:spPr>
      </p:pic>
      <p:pic>
        <p:nvPicPr>
          <p:cNvPr id="34818" name="Picture 2" descr="http://upload.wikimedia.org/wikipedia/commons/7/71/Ivan_Aivazovsky_-_Stor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3881632" cy="25003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07167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Шторм</a:t>
            </a:r>
            <a:endParaRPr lang="uk-UA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64344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hlinkClick r:id="rId7" tooltip="Дев'ятий вал (картина Айвазовського)"/>
              </a:rPr>
              <a:t>Дев'ятий вал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4000496" y="614364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Весілля в Україні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334780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solidFill>
                  <a:srgbClr val="FFFF00"/>
                </a:solidFill>
              </a:rPr>
              <a:t>Український</a:t>
            </a:r>
            <a:r>
              <a:rPr lang="ru-RU" sz="1400" dirty="0" smtClean="0">
                <a:solidFill>
                  <a:srgbClr val="FFFF00"/>
                </a:solidFill>
              </a:rPr>
              <a:t> пейзаж </a:t>
            </a:r>
            <a:r>
              <a:rPr lang="ru-RU" sz="1400" dirty="0" err="1" smtClean="0">
                <a:solidFill>
                  <a:srgbClr val="FFFF00"/>
                </a:solidFill>
              </a:rPr>
              <a:t>з</a:t>
            </a:r>
            <a:r>
              <a:rPr lang="ru-RU" sz="1400" dirty="0" smtClean="0">
                <a:solidFill>
                  <a:srgbClr val="FFFF00"/>
                </a:solidFill>
              </a:rPr>
              <a:t> чумаками при </a:t>
            </a:r>
            <a:r>
              <a:rPr lang="ru-RU" sz="1400" dirty="0" err="1" smtClean="0">
                <a:solidFill>
                  <a:srgbClr val="FFFF00"/>
                </a:solidFill>
              </a:rPr>
              <a:t>місяці</a:t>
            </a:r>
            <a:endParaRPr lang="uk-UA" sz="1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57148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Чумаки в Малоросії</a:t>
            </a:r>
            <a:endParaRPr lang="uk-UA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202</TotalTime>
  <Words>154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Іва́н Костянти́нович Айвазо́вський</vt:lpstr>
      <vt:lpstr>Презентация PowerPoint</vt:lpstr>
      <vt:lpstr>Життєпис </vt:lpstr>
      <vt:lpstr>Презентация PowerPoint</vt:lpstr>
      <vt:lpstr>Презентация PowerPoint</vt:lpstr>
      <vt:lpstr>Презентация PowerPoint</vt:lpstr>
      <vt:lpstr>Усього Айвазовський створив понад 6 тисяч картин, які нині прикрашають музеї світу та приватні зібрання.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Функциональность ограничена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Демонстрационная версия</dc:creator>
  <cp:lastModifiedBy>Демонстрационная версия</cp:lastModifiedBy>
  <cp:revision>20</cp:revision>
  <dcterms:created xsi:type="dcterms:W3CDTF">2014-12-02T16:52:17Z</dcterms:created>
  <dcterms:modified xsi:type="dcterms:W3CDTF">2014-12-03T17:53:23Z</dcterms:modified>
</cp:coreProperties>
</file>