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1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A98A-2582-4EE4-AF89-6ECD15ECBA32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33EDC-7DA9-4D7E-A7DC-FAFD6EB4B97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A98A-2582-4EE4-AF89-6ECD15ECBA32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3EDC-7DA9-4D7E-A7DC-FAFD6EB4B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A98A-2582-4EE4-AF89-6ECD15ECBA32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3EDC-7DA9-4D7E-A7DC-FAFD6EB4B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FAA98A-2582-4EE4-AF89-6ECD15ECBA32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F533EDC-7DA9-4D7E-A7DC-FAFD6EB4B97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A98A-2582-4EE4-AF89-6ECD15ECBA32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3EDC-7DA9-4D7E-A7DC-FAFD6EB4B9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A98A-2582-4EE4-AF89-6ECD15ECBA32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3EDC-7DA9-4D7E-A7DC-FAFD6EB4B9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3EDC-7DA9-4D7E-A7DC-FAFD6EB4B9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A98A-2582-4EE4-AF89-6ECD15ECBA32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A98A-2582-4EE4-AF89-6ECD15ECBA32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3EDC-7DA9-4D7E-A7DC-FAFD6EB4B9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A98A-2582-4EE4-AF89-6ECD15ECBA32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3EDC-7DA9-4D7E-A7DC-FAFD6EB4B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FAA98A-2582-4EE4-AF89-6ECD15ECBA32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533EDC-7DA9-4D7E-A7DC-FAFD6EB4B9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A98A-2582-4EE4-AF89-6ECD15ECBA32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33EDC-7DA9-4D7E-A7DC-FAFD6EB4B9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FAA98A-2582-4EE4-AF89-6ECD15ECBA32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F533EDC-7DA9-4D7E-A7DC-FAFD6EB4B97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1%D0%BE%D0%B3%D0%B0%D1%82%D0%B8%D1%80%D1%96_%28%D0%BA%D0%B0%D1%80%D1%82%D0%B8%D0%BD%D0%B0_%D0%92%D0%B0%D1%81%D0%BD%D0%B5%D1%86%D0%BE%D0%B2%D0%B0%29&amp;action=edit&amp;redlink=1" TargetMode="External"/><Relationship Id="rId3" Type="http://schemas.openxmlformats.org/officeDocument/2006/relationships/hyperlink" Target="http://uk.wikipedia.org/wiki/%D0%92%D0%BE%D0%BB%D0%BE%D0%B4%D0%B8%D0%BC%D0%B8%D1%80%D1%81%D1%8C%D0%BA%D0%B8%D0%B9_%D1%81%D0%BE%D0%B1%D0%BE%D1%80" TargetMode="External"/><Relationship Id="rId7" Type="http://schemas.openxmlformats.org/officeDocument/2006/relationships/hyperlink" Target="http://uk.wikipedia.org/wiki/%D0%90%D0%BB%D1%8C%D0%BE%D0%BD%D1%83%D1%88%D0%BA%D0%B0_%28%D0%BA%D0%B0%D1%80%D1%82%D0%B8%D0%BD%D0%B0%29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/index.php?title=%D0%92%D0%B8%D1%82%D1%8F%D0%B7%D1%8C_%D0%BD%D0%B0_%D1%80%D0%BE%D0%B7%D0%B4%D0%BE%D1%80%D1%96%D0%B6%D0%B6%D1%96_%28%D0%92%D0%B0%D1%81%D0%BD%D0%B5%D1%86%D0%BE%D0%B2%29&amp;action=edit&amp;redlink=1" TargetMode="External"/><Relationship Id="rId5" Type="http://schemas.openxmlformats.org/officeDocument/2006/relationships/hyperlink" Target="http://uk.wikipedia.org/wiki/%D0%9C%D0%BE%D0%B4%D0%B5%D1%80%D0%BD" TargetMode="External"/><Relationship Id="rId4" Type="http://schemas.openxmlformats.org/officeDocument/2006/relationships/hyperlink" Target="http://uk.wikipedia.org/wiki/%D0%9A%D0%B8%D1%97%D0%B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E%D1%81%D0%BA%D0%B2%D0%B0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187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E%D1%80%D1%82%D1%80%D0%B5%D1%8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0%D0%B2%D1%82%D0%BE%D0%BF%D0%BE%D1%80%D1%82%D1%80%D0%B5%D1%82" TargetMode="External"/><Relationship Id="rId3" Type="http://schemas.openxmlformats.org/officeDocument/2006/relationships/hyperlink" Target="http://uk.wikipedia.org/wiki/%D0%86%D0%BC%D0%BF%D1%80%D0%B5%D1%81%D1%96%D0%BE%D0%BD%D1%96%D0%B7%D0%BC" TargetMode="External"/><Relationship Id="rId7" Type="http://schemas.openxmlformats.org/officeDocument/2006/relationships/hyperlink" Target="http://uk.wikipedia.org/wiki/%D0%9A%D0%BE%D0%BC%D0%BF%D0%BE%D0%B7%D0%B8%D1%82%D0%BE%D1%80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1%D1%82%D1%96%D0%BD%D0%BE%D0%BF%D0%B8%D1%81" TargetMode="External"/><Relationship Id="rId5" Type="http://schemas.openxmlformats.org/officeDocument/2006/relationships/hyperlink" Target="http://uk.wikipedia.org/wiki/%D0%9F%D0%B5%D0%B9%D0%B7%D0%B0%D0%B6" TargetMode="External"/><Relationship Id="rId4" Type="http://schemas.openxmlformats.org/officeDocument/2006/relationships/hyperlink" Target="http://uk.wikipedia.org/wiki/%D0%9F%D0%BE%D1%80%D1%82%D1%80%D0%B5%D1%8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5%D1%83%D0%B4%D0%BE%D0%B6%D0%BD%D0%B8%D0%BA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k.wikipedia.org/wiki/%D0%9F%D0%BE%D0%BB%D1%8F%D0%BA%D0%B8" TargetMode="External"/><Relationship Id="rId4" Type="http://schemas.openxmlformats.org/officeDocument/2006/relationships/hyperlink" Target="http://uk.wikipedia.org/wiki/%D0%A1%D0%B8%D0%BC%D0%B2%D0%BE%D0%BB%D1%96%D0%B7%D0%BC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E%D1%81%D1%96%D1%8F" TargetMode="External"/><Relationship Id="rId7" Type="http://schemas.openxmlformats.org/officeDocument/2006/relationships/hyperlink" Target="http://uk.wikipedia.org/wiki/%D0%9C%D0%B5%D1%86%D0%B5%D0%BD%D0%B0%D1%82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3%D1%83%D0%B1%D0%B5%D1%80%D0%BD%D0%B0%D1%82%D0%BE%D1%80" TargetMode="External"/><Relationship Id="rId5" Type="http://schemas.openxmlformats.org/officeDocument/2006/relationships/hyperlink" Target="http://uk.wikipedia.org/wiki/%D0%86%D1%81%D1%82%D0%BE%D1%80%D1%96%D1%8F_%D0%A0%D0%BE%D1%81%D1%96%D1%97" TargetMode="External"/><Relationship Id="rId4" Type="http://schemas.openxmlformats.org/officeDocument/2006/relationships/hyperlink" Target="http://uk.wikipedia.org/wiki/%D0%A5%D1%83%D0%B4%D0%BE%D0%B6%D0%BD%D0%B8%D0%B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uk.wikipedia.org/wiki/%D0%90%D0%BF%D0%BE%D1%81%D1%82%D0%BE%D0%BB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Російський живопис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357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1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12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3323591" cy="4204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57961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Віктор Михайлович Васнецов</a:t>
            </a:r>
            <a:endParaRPr lang="uk-UA" sz="2400" b="1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Народився</a:t>
            </a:r>
            <a:r>
              <a:rPr lang="uk-UA" b="1" dirty="0" smtClean="0"/>
              <a:t> 3(15) травня 1848р. в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Лоп'ялі</a:t>
            </a:r>
            <a:r>
              <a:rPr lang="ru-RU" dirty="0" smtClean="0"/>
              <a:t>.</a:t>
            </a:r>
            <a:endParaRPr lang="uk-UA" b="1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Помер</a:t>
            </a:r>
            <a:r>
              <a:rPr lang="uk-UA" b="1" dirty="0" smtClean="0"/>
              <a:t> 23 липня 1926р.</a:t>
            </a:r>
            <a:r>
              <a:rPr lang="ru-RU" dirty="0" smtClean="0"/>
              <a:t> </a:t>
            </a:r>
            <a:r>
              <a:rPr lang="ru-RU" dirty="0" err="1" smtClean="0"/>
              <a:t>російський</a:t>
            </a:r>
            <a:r>
              <a:rPr lang="ru-RU" dirty="0" smtClean="0"/>
              <a:t> художник, один з </a:t>
            </a:r>
            <a:r>
              <a:rPr lang="ru-RU" dirty="0" err="1" smtClean="0"/>
              <a:t>авторів</a:t>
            </a:r>
            <a:r>
              <a:rPr lang="ru-RU" dirty="0" smtClean="0"/>
              <a:t> </a:t>
            </a:r>
            <a:r>
              <a:rPr lang="ru-RU" dirty="0" err="1" smtClean="0"/>
              <a:t>розписів</a:t>
            </a:r>
            <a:r>
              <a:rPr lang="ru-RU" dirty="0" smtClean="0"/>
              <a:t> у </a:t>
            </a:r>
            <a:r>
              <a:rPr lang="ru-RU" dirty="0" err="1" smtClean="0">
                <a:hlinkClick r:id="rId3" tooltip="Володимирський собор"/>
              </a:rPr>
              <a:t>Володимирському</a:t>
            </a:r>
            <a:r>
              <a:rPr lang="ru-RU" dirty="0" smtClean="0">
                <a:hlinkClick r:id="rId3" tooltip="Володимирський собор"/>
              </a:rPr>
              <a:t> </a:t>
            </a:r>
            <a:r>
              <a:rPr lang="ru-RU" dirty="0" err="1" smtClean="0">
                <a:hlinkClick r:id="rId3" tooltip="Володимирський собор"/>
              </a:rPr>
              <a:t>соборі</a:t>
            </a:r>
            <a:r>
              <a:rPr lang="ru-RU" dirty="0" smtClean="0"/>
              <a:t> в </a:t>
            </a:r>
            <a:r>
              <a:rPr lang="ru-RU" dirty="0" err="1" smtClean="0">
                <a:hlinkClick r:id="rId4" tooltip="Київ"/>
              </a:rPr>
              <a:t>Києві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творчості</a:t>
            </a:r>
            <a:r>
              <a:rPr lang="ru-RU" dirty="0" smtClean="0"/>
              <a:t> Васнецова </a:t>
            </a:r>
            <a:r>
              <a:rPr lang="ru-RU" dirty="0" err="1" smtClean="0"/>
              <a:t>яскраво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жанри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стали </a:t>
            </a:r>
            <a:r>
              <a:rPr lang="ru-RU" dirty="0" err="1" smtClean="0"/>
              <a:t>етапами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цікавої</a:t>
            </a:r>
            <a:r>
              <a:rPr lang="ru-RU" dirty="0" smtClean="0"/>
              <a:t> </a:t>
            </a:r>
            <a:r>
              <a:rPr lang="ru-RU" dirty="0" err="1" smtClean="0"/>
              <a:t>еволюції</a:t>
            </a:r>
            <a:r>
              <a:rPr lang="ru-RU" dirty="0" smtClean="0"/>
              <a:t>: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побутовго</a:t>
            </a:r>
            <a:r>
              <a:rPr lang="ru-RU" dirty="0" smtClean="0"/>
              <a:t> </a:t>
            </a:r>
            <a:r>
              <a:rPr lang="ru-RU" dirty="0" err="1" smtClean="0"/>
              <a:t>малювання</a:t>
            </a:r>
            <a:r>
              <a:rPr lang="ru-RU" dirty="0" smtClean="0"/>
              <a:t> до </a:t>
            </a:r>
            <a:r>
              <a:rPr lang="ru-RU" dirty="0" err="1" smtClean="0"/>
              <a:t>казки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станкового </a:t>
            </a:r>
            <a:r>
              <a:rPr lang="ru-RU" dirty="0" err="1" smtClean="0"/>
              <a:t>живопису</a:t>
            </a:r>
            <a:r>
              <a:rPr lang="ru-RU" dirty="0" smtClean="0"/>
              <a:t> до монументального,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приземленості</a:t>
            </a:r>
            <a:r>
              <a:rPr lang="ru-RU" dirty="0" smtClean="0"/>
              <a:t> </a:t>
            </a:r>
            <a:r>
              <a:rPr lang="ru-RU" i="1" dirty="0" err="1" smtClean="0"/>
              <a:t>сподвижників</a:t>
            </a:r>
            <a:r>
              <a:rPr lang="ru-RU" dirty="0" smtClean="0"/>
              <a:t> до прообразу стилю </a:t>
            </a:r>
            <a:r>
              <a:rPr lang="ru-RU" dirty="0" smtClean="0">
                <a:hlinkClick r:id="rId5" tooltip="Модерн"/>
              </a:rPr>
              <a:t>модерн</a:t>
            </a:r>
            <a:r>
              <a:rPr lang="ru-RU" dirty="0" smtClean="0"/>
              <a:t>. На </a:t>
            </a:r>
            <a:r>
              <a:rPr lang="ru-RU" dirty="0" err="1" smtClean="0"/>
              <a:t>ранньому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в роботах Васнецова </a:t>
            </a:r>
            <a:r>
              <a:rPr lang="ru-RU" dirty="0" err="1" smtClean="0"/>
              <a:t>переважали</a:t>
            </a:r>
            <a:r>
              <a:rPr lang="ru-RU" dirty="0" smtClean="0"/>
              <a:t> </a:t>
            </a:r>
            <a:r>
              <a:rPr lang="ru-RU" dirty="0" err="1" smtClean="0"/>
              <a:t>побутові</a:t>
            </a:r>
            <a:r>
              <a:rPr lang="ru-RU" dirty="0" smtClean="0"/>
              <a:t> </a:t>
            </a:r>
            <a:r>
              <a:rPr lang="ru-RU" dirty="0" err="1" smtClean="0"/>
              <a:t>сюжети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в картинах «З </a:t>
            </a:r>
            <a:r>
              <a:rPr lang="ru-RU" dirty="0" err="1" smtClean="0"/>
              <a:t>квартири</a:t>
            </a:r>
            <a:r>
              <a:rPr lang="ru-RU" dirty="0" smtClean="0"/>
              <a:t> на квартиру» (1876), «</a:t>
            </a:r>
            <a:r>
              <a:rPr lang="ru-RU" dirty="0" err="1" smtClean="0"/>
              <a:t>Військова</a:t>
            </a:r>
            <a:r>
              <a:rPr lang="ru-RU" dirty="0" smtClean="0"/>
              <a:t> </a:t>
            </a:r>
            <a:r>
              <a:rPr lang="ru-RU" dirty="0" err="1" smtClean="0"/>
              <a:t>телеграма</a:t>
            </a:r>
            <a:r>
              <a:rPr lang="ru-RU" dirty="0" smtClean="0"/>
              <a:t>» (1878), «</a:t>
            </a:r>
            <a:r>
              <a:rPr lang="ru-RU" dirty="0" err="1" smtClean="0"/>
              <a:t>Книжкова</a:t>
            </a:r>
            <a:r>
              <a:rPr lang="ru-RU" dirty="0" smtClean="0"/>
              <a:t> </a:t>
            </a:r>
            <a:r>
              <a:rPr lang="ru-RU" dirty="0" err="1" smtClean="0"/>
              <a:t>ятка</a:t>
            </a:r>
            <a:r>
              <a:rPr lang="ru-RU" dirty="0" smtClean="0"/>
              <a:t>» (1876), «</a:t>
            </a:r>
            <a:r>
              <a:rPr lang="ru-RU" dirty="0" err="1" smtClean="0"/>
              <a:t>Балагани</a:t>
            </a:r>
            <a:r>
              <a:rPr lang="ru-RU" dirty="0" smtClean="0"/>
              <a:t> в </a:t>
            </a:r>
            <a:r>
              <a:rPr lang="ru-RU" dirty="0" err="1" smtClean="0"/>
              <a:t>Парижі</a:t>
            </a:r>
            <a:r>
              <a:rPr lang="ru-RU" dirty="0" smtClean="0"/>
              <a:t>» (1877).</a:t>
            </a:r>
          </a:p>
          <a:p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напрямом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билинно-історичне</a:t>
            </a:r>
            <a:r>
              <a:rPr lang="ru-RU" dirty="0" smtClean="0"/>
              <a:t> — </a:t>
            </a:r>
            <a:r>
              <a:rPr lang="ru-RU" dirty="0" smtClean="0">
                <a:hlinkClick r:id="rId6" tooltip="Витязь на роздоріжжі (Васнецов) (ще не написана)"/>
              </a:rPr>
              <a:t>«Витязь на </a:t>
            </a:r>
            <a:r>
              <a:rPr lang="ru-RU" dirty="0" err="1" smtClean="0">
                <a:hlinkClick r:id="rId6" tooltip="Витязь на роздоріжжі (Васнецов) (ще не написана)"/>
              </a:rPr>
              <a:t>роздоріжжі</a:t>
            </a:r>
            <a:r>
              <a:rPr lang="ru-RU" dirty="0" smtClean="0">
                <a:hlinkClick r:id="rId6" tooltip="Витязь на роздоріжжі (Васнецов) (ще не написана)"/>
              </a:rPr>
              <a:t>»</a:t>
            </a:r>
            <a:r>
              <a:rPr lang="ru-RU" dirty="0" smtClean="0"/>
              <a:t> (1882), «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побоїща</a:t>
            </a:r>
            <a:r>
              <a:rPr lang="ru-RU" dirty="0" smtClean="0"/>
              <a:t> </a:t>
            </a:r>
            <a:r>
              <a:rPr lang="ru-RU" dirty="0" err="1" smtClean="0"/>
              <a:t>Ігоря</a:t>
            </a:r>
            <a:r>
              <a:rPr lang="ru-RU" dirty="0" smtClean="0"/>
              <a:t> </a:t>
            </a:r>
            <a:r>
              <a:rPr lang="ru-RU" dirty="0" err="1" smtClean="0"/>
              <a:t>Святославича</a:t>
            </a:r>
            <a:r>
              <a:rPr lang="ru-RU" dirty="0" smtClean="0"/>
              <a:t> з </a:t>
            </a:r>
            <a:r>
              <a:rPr lang="ru-RU" dirty="0" err="1" smtClean="0"/>
              <a:t>половцями</a:t>
            </a:r>
            <a:r>
              <a:rPr lang="ru-RU" dirty="0" smtClean="0"/>
              <a:t>» (1880) </a:t>
            </a:r>
            <a:r>
              <a:rPr lang="ru-RU" dirty="0" smtClean="0">
                <a:hlinkClick r:id="rId7" tooltip="Альонушка (картина)"/>
              </a:rPr>
              <a:t>«</a:t>
            </a:r>
            <a:r>
              <a:rPr lang="ru-RU" dirty="0" err="1" smtClean="0">
                <a:hlinkClick r:id="rId7" tooltip="Альонушка (картина)"/>
              </a:rPr>
              <a:t>Альонушка</a:t>
            </a:r>
            <a:r>
              <a:rPr lang="ru-RU" dirty="0" smtClean="0">
                <a:hlinkClick r:id="rId7" tooltip="Альонушка (картина)"/>
              </a:rPr>
              <a:t>»</a:t>
            </a:r>
            <a:r>
              <a:rPr lang="ru-RU" dirty="0" smtClean="0"/>
              <a:t> (1881), «</a:t>
            </a:r>
            <a:r>
              <a:rPr lang="ru-RU" dirty="0" err="1" smtClean="0"/>
              <a:t>Іван</a:t>
            </a:r>
            <a:r>
              <a:rPr lang="ru-RU" dirty="0" smtClean="0"/>
              <a:t> Царевич на </a:t>
            </a:r>
            <a:r>
              <a:rPr lang="ru-RU" dirty="0" err="1" smtClean="0"/>
              <a:t>Сірому</a:t>
            </a:r>
            <a:r>
              <a:rPr lang="ru-RU" dirty="0" smtClean="0"/>
              <a:t> Вовку» (1889) </a:t>
            </a:r>
            <a:r>
              <a:rPr lang="ru-RU" dirty="0" smtClean="0">
                <a:hlinkClick r:id="rId8" tooltip="Богатирі (картина Васнецова) (ще не написана)"/>
              </a:rPr>
              <a:t>«</a:t>
            </a:r>
            <a:r>
              <a:rPr lang="ru-RU" dirty="0" err="1" smtClean="0">
                <a:hlinkClick r:id="rId8" tooltip="Богатирі (картина Васнецова) (ще не написана)"/>
              </a:rPr>
              <a:t>Богатирі</a:t>
            </a:r>
            <a:r>
              <a:rPr lang="ru-RU" dirty="0" smtClean="0">
                <a:hlinkClick r:id="rId8" tooltip="Богатирі (картина Васнецова) (ще не написана)"/>
              </a:rPr>
              <a:t>»</a:t>
            </a:r>
            <a:r>
              <a:rPr lang="ru-RU" dirty="0" smtClean="0"/>
              <a:t> (1881–1898), «</a:t>
            </a:r>
            <a:r>
              <a:rPr lang="ru-RU" dirty="0" err="1" smtClean="0"/>
              <a:t>Цар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Васильович</a:t>
            </a:r>
            <a:r>
              <a:rPr lang="ru-RU" dirty="0" smtClean="0"/>
              <a:t> </a:t>
            </a:r>
            <a:r>
              <a:rPr lang="ru-RU" dirty="0" err="1" smtClean="0"/>
              <a:t>Грозний</a:t>
            </a:r>
            <a:r>
              <a:rPr lang="ru-RU" dirty="0" smtClean="0"/>
              <a:t>» (1897).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53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" y="0"/>
            <a:ext cx="442142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6396335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Альонушка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6457890"/>
            <a:ext cx="4062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Иван-Царевич на Сером Волке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84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" y="0"/>
            <a:ext cx="91205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6389207"/>
            <a:ext cx="485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Три царевны подземного царства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4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6396335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Царевна-лягушка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29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5512" y="6403367"/>
            <a:ext cx="1400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Богатирі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59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630932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/>
              </a:rPr>
              <a:t>сестры птицы Сирин - Алконост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59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0"/>
            <a:ext cx="3648075" cy="4867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54959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Левітан </a:t>
            </a:r>
            <a:r>
              <a:rPr lang="uk-UA" sz="2400" dirty="0" err="1" smtClean="0"/>
              <a:t>Ісаак</a:t>
            </a:r>
            <a:r>
              <a:rPr lang="uk-UA" sz="2400" dirty="0" smtClean="0"/>
              <a:t> Ілліч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Народився</a:t>
            </a:r>
            <a:r>
              <a:rPr lang="uk-UA" dirty="0" smtClean="0"/>
              <a:t> 3 (16) жовтня або 18 (30) серпня 1860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Помер</a:t>
            </a:r>
            <a:r>
              <a:rPr lang="uk-UA" dirty="0" smtClean="0"/>
              <a:t> 22 липня (4 серпня) 1900) - російський художник, майстер «пейзажу настрою».</a:t>
            </a:r>
          </a:p>
          <a:p>
            <a:r>
              <a:rPr lang="ru-RU" dirty="0" smtClean="0"/>
              <a:t>Служив на </a:t>
            </a:r>
            <a:r>
              <a:rPr lang="ru-RU" dirty="0" err="1" smtClean="0"/>
              <a:t>залізниці</a:t>
            </a:r>
            <a:r>
              <a:rPr lang="ru-RU" dirty="0" smtClean="0"/>
              <a:t> - </a:t>
            </a:r>
            <a:r>
              <a:rPr lang="ru-RU" dirty="0" err="1" smtClean="0"/>
              <a:t>перекладачем</a:t>
            </a:r>
            <a:r>
              <a:rPr lang="ru-RU" dirty="0" smtClean="0"/>
              <a:t>, контролером, </a:t>
            </a:r>
            <a:r>
              <a:rPr lang="ru-RU" dirty="0" err="1" smtClean="0"/>
              <a:t>касиром</a:t>
            </a:r>
            <a:r>
              <a:rPr lang="ru-RU" dirty="0" smtClean="0"/>
              <a:t>. </a:t>
            </a:r>
            <a:r>
              <a:rPr lang="ru-RU" dirty="0" err="1" smtClean="0"/>
              <a:t>Був</a:t>
            </a:r>
            <a:r>
              <a:rPr lang="ru-RU" dirty="0" smtClean="0"/>
              <a:t> учителем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переїхав</a:t>
            </a:r>
            <a:r>
              <a:rPr lang="ru-RU" dirty="0" smtClean="0"/>
              <a:t> до </a:t>
            </a:r>
            <a:r>
              <a:rPr lang="ru-RU" dirty="0" err="1" smtClean="0">
                <a:hlinkClick r:id="rId3" tooltip="Москва"/>
              </a:rPr>
              <a:t>Москви</a:t>
            </a:r>
            <a:r>
              <a:rPr lang="ru-RU" dirty="0" smtClean="0"/>
              <a:t>, </a:t>
            </a:r>
            <a:r>
              <a:rPr lang="ru-RU" dirty="0" err="1" smtClean="0"/>
              <a:t>сподіваючись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там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отримають</a:t>
            </a:r>
            <a:r>
              <a:rPr lang="ru-RU" dirty="0" smtClean="0"/>
              <a:t> </a:t>
            </a:r>
            <a:r>
              <a:rPr lang="ru-RU" dirty="0" err="1" smtClean="0"/>
              <a:t>гіднішу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. </a:t>
            </a:r>
            <a:r>
              <a:rPr lang="ru-RU" dirty="0" err="1" smtClean="0"/>
              <a:t>Ісаак</a:t>
            </a:r>
            <a:r>
              <a:rPr lang="ru-RU" dirty="0" smtClean="0"/>
              <a:t> вступив до училища - в </a:t>
            </a:r>
            <a:r>
              <a:rPr lang="ru-RU" dirty="0" smtClean="0">
                <a:hlinkClick r:id="rId4" tooltip="1873"/>
              </a:rPr>
              <a:t>1873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Відомості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знищені</a:t>
            </a:r>
            <a:r>
              <a:rPr lang="ru-RU" dirty="0" smtClean="0"/>
              <a:t> з </a:t>
            </a:r>
            <a:r>
              <a:rPr lang="ru-RU" dirty="0" err="1" smtClean="0"/>
              <a:t>волі</a:t>
            </a:r>
            <a:r>
              <a:rPr lang="ru-RU" dirty="0" smtClean="0"/>
              <a:t> </a:t>
            </a:r>
            <a:r>
              <a:rPr lang="ru-RU" dirty="0" err="1" smtClean="0"/>
              <a:t>Левітана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томі</a:t>
            </a:r>
            <a:r>
              <a:rPr lang="ru-RU" dirty="0" smtClean="0"/>
              <a:t> </a:t>
            </a:r>
            <a:r>
              <a:rPr lang="ru-RU" dirty="0" err="1" smtClean="0"/>
              <a:t>відомо</a:t>
            </a:r>
            <a:r>
              <a:rPr lang="ru-RU" dirty="0" smtClean="0"/>
              <a:t> про </a:t>
            </a:r>
            <a:r>
              <a:rPr lang="ru-RU" dirty="0" err="1" smtClean="0"/>
              <a:t>нього</a:t>
            </a:r>
            <a:r>
              <a:rPr lang="ru-RU" dirty="0" smtClean="0"/>
              <a:t> не </a:t>
            </a:r>
            <a:r>
              <a:rPr lang="ru-RU" dirty="0" err="1" smtClean="0"/>
              <a:t>багато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Підмосковна</a:t>
            </a:r>
            <a:r>
              <a:rPr lang="ru-RU" dirty="0" smtClean="0"/>
              <a:t> природа </a:t>
            </a:r>
            <a:r>
              <a:rPr lang="ru-RU" dirty="0" err="1" smtClean="0"/>
              <a:t>зачарувала</a:t>
            </a:r>
            <a:r>
              <a:rPr lang="ru-RU" dirty="0" smtClean="0"/>
              <a:t> </a:t>
            </a:r>
            <a:r>
              <a:rPr lang="ru-RU" dirty="0" err="1" smtClean="0"/>
              <a:t>Левітана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без </a:t>
            </a:r>
            <a:r>
              <a:rPr lang="ru-RU" dirty="0" err="1" smtClean="0"/>
              <a:t>усталю</a:t>
            </a:r>
            <a:r>
              <a:rPr lang="ru-RU" dirty="0" smtClean="0"/>
              <a:t>. </a:t>
            </a:r>
            <a:r>
              <a:rPr lang="ru-RU" dirty="0" err="1" smtClean="0"/>
              <a:t>Взагалі</a:t>
            </a:r>
            <a:r>
              <a:rPr lang="ru-RU" dirty="0" smtClean="0"/>
              <a:t>, </a:t>
            </a:r>
            <a:r>
              <a:rPr lang="ru-RU" dirty="0" err="1" smtClean="0"/>
              <a:t>Підмосков'я</a:t>
            </a:r>
            <a:r>
              <a:rPr lang="ru-RU" dirty="0" smtClean="0"/>
              <a:t>, </a:t>
            </a:r>
            <a:r>
              <a:rPr lang="ru-RU" dirty="0" err="1" smtClean="0"/>
              <a:t>мабуть</a:t>
            </a:r>
            <a:r>
              <a:rPr lang="ru-RU" dirty="0" smtClean="0"/>
              <a:t>,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першим </a:t>
            </a:r>
            <a:r>
              <a:rPr lang="ru-RU" dirty="0" err="1" smtClean="0"/>
              <a:t>коханням</a:t>
            </a:r>
            <a:r>
              <a:rPr lang="ru-RU" dirty="0" smtClean="0"/>
              <a:t> художника. Два </a:t>
            </a:r>
            <a:r>
              <a:rPr lang="ru-RU" dirty="0" err="1" smtClean="0"/>
              <a:t>щасливих</a:t>
            </a:r>
            <a:r>
              <a:rPr lang="ru-RU" dirty="0" smtClean="0"/>
              <a:t> </a:t>
            </a:r>
            <a:r>
              <a:rPr lang="ru-RU" dirty="0" err="1" smtClean="0"/>
              <a:t>літа</a:t>
            </a:r>
            <a:r>
              <a:rPr lang="ru-RU" dirty="0" smtClean="0"/>
              <a:t> (1875-76 </a:t>
            </a:r>
            <a:r>
              <a:rPr lang="ru-RU" dirty="0" err="1" smtClean="0"/>
              <a:t>рр</a:t>
            </a:r>
            <a:r>
              <a:rPr lang="ru-RU" dirty="0" smtClean="0"/>
              <a:t>..)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провів</a:t>
            </a:r>
            <a:r>
              <a:rPr lang="ru-RU" dirty="0" smtClean="0"/>
              <a:t> у </a:t>
            </a:r>
            <a:r>
              <a:rPr lang="ru-RU" dirty="0" err="1" smtClean="0"/>
              <a:t>Бабкіно</a:t>
            </a:r>
            <a:r>
              <a:rPr lang="ru-RU" dirty="0" smtClean="0"/>
              <a:t>,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Нового </a:t>
            </a:r>
            <a:r>
              <a:rPr lang="ru-RU" dirty="0" err="1" smtClean="0"/>
              <a:t>Єрусалиму</a:t>
            </a:r>
            <a:r>
              <a:rPr lang="ru-RU" dirty="0" smtClean="0"/>
              <a:t>. Там, в </a:t>
            </a:r>
            <a:r>
              <a:rPr lang="ru-RU" dirty="0" err="1" smtClean="0"/>
              <a:t>Бабкіно</a:t>
            </a:r>
            <a:r>
              <a:rPr lang="ru-RU" dirty="0" smtClean="0"/>
              <a:t>, жило </a:t>
            </a:r>
            <a:r>
              <a:rPr lang="ru-RU" dirty="0" err="1" smtClean="0"/>
              <a:t>сімейство</a:t>
            </a:r>
            <a:r>
              <a:rPr lang="ru-RU" dirty="0" smtClean="0"/>
              <a:t> </a:t>
            </a:r>
            <a:r>
              <a:rPr lang="ru-RU" dirty="0" err="1" smtClean="0"/>
              <a:t>Чехових</a:t>
            </a:r>
            <a:r>
              <a:rPr lang="ru-RU" dirty="0" smtClean="0"/>
              <a:t>. </a:t>
            </a:r>
            <a:r>
              <a:rPr lang="ru-RU" dirty="0" err="1" smtClean="0"/>
              <a:t>Микола</a:t>
            </a:r>
            <a:r>
              <a:rPr lang="ru-RU" dirty="0" smtClean="0"/>
              <a:t> Чехов </a:t>
            </a:r>
            <a:r>
              <a:rPr lang="ru-RU" dirty="0" err="1" smtClean="0"/>
              <a:t>був</a:t>
            </a:r>
            <a:r>
              <a:rPr lang="ru-RU" dirty="0" smtClean="0"/>
              <a:t> однокашником </a:t>
            </a:r>
            <a:r>
              <a:rPr lang="ru-RU" dirty="0" err="1" smtClean="0"/>
              <a:t>Левітана</a:t>
            </a:r>
            <a:r>
              <a:rPr lang="ru-RU" dirty="0" smtClean="0"/>
              <a:t> по училищу, </a:t>
            </a:r>
            <a:r>
              <a:rPr lang="ru-RU" dirty="0" err="1" smtClean="0"/>
              <a:t>він</a:t>
            </a:r>
            <a:r>
              <a:rPr lang="ru-RU" dirty="0" smtClean="0"/>
              <a:t> і </a:t>
            </a:r>
            <a:r>
              <a:rPr lang="ru-RU" dirty="0" err="1" smtClean="0"/>
              <a:t>звів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рідними</a:t>
            </a:r>
            <a:r>
              <a:rPr lang="ru-RU" dirty="0" smtClean="0"/>
              <a:t>. </a:t>
            </a:r>
            <a:r>
              <a:rPr lang="ru-RU" dirty="0" err="1" smtClean="0"/>
              <a:t>Довга</a:t>
            </a:r>
            <a:r>
              <a:rPr lang="ru-RU" dirty="0" smtClean="0"/>
              <a:t> дружба </a:t>
            </a:r>
            <a:r>
              <a:rPr lang="ru-RU" dirty="0" err="1" smtClean="0"/>
              <a:t>Левітана</a:t>
            </a:r>
            <a:r>
              <a:rPr lang="ru-RU" dirty="0" smtClean="0"/>
              <a:t> з А. П. </a:t>
            </a:r>
            <a:r>
              <a:rPr lang="ru-RU" dirty="0" err="1" smtClean="0"/>
              <a:t>Чеховим</a:t>
            </a:r>
            <a:r>
              <a:rPr lang="ru-RU" dirty="0" smtClean="0"/>
              <a:t> </a:t>
            </a:r>
            <a:r>
              <a:rPr lang="ru-RU" dirty="0" err="1" smtClean="0"/>
              <a:t>почалася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Училище художник </a:t>
            </a:r>
            <a:r>
              <a:rPr lang="ru-RU" dirty="0" err="1" smtClean="0"/>
              <a:t>залишив</a:t>
            </a:r>
            <a:r>
              <a:rPr lang="ru-RU" dirty="0" smtClean="0"/>
              <a:t> у 1884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отримавши</a:t>
            </a:r>
            <a:r>
              <a:rPr lang="ru-RU" dirty="0" smtClean="0"/>
              <a:t> диплом </a:t>
            </a:r>
            <a:r>
              <a:rPr lang="ru-RU" dirty="0" err="1" smtClean="0"/>
              <a:t>некласного</a:t>
            </a:r>
            <a:r>
              <a:rPr lang="ru-RU" dirty="0" smtClean="0"/>
              <a:t> художника, </a:t>
            </a:r>
            <a:r>
              <a:rPr lang="ru-RU" dirty="0" err="1" smtClean="0"/>
              <a:t>що</a:t>
            </a:r>
            <a:r>
              <a:rPr lang="ru-RU" dirty="0" smtClean="0"/>
              <a:t> давало </a:t>
            </a:r>
            <a:r>
              <a:rPr lang="ru-RU" dirty="0" err="1" smtClean="0"/>
              <a:t>лише</a:t>
            </a:r>
            <a:r>
              <a:rPr lang="ru-RU" dirty="0" smtClean="0"/>
              <a:t> право бути </a:t>
            </a:r>
            <a:r>
              <a:rPr lang="ru-RU" dirty="0" err="1" smtClean="0"/>
              <a:t>вчителем</a:t>
            </a:r>
            <a:r>
              <a:rPr lang="ru-RU" dirty="0" smtClean="0"/>
              <a:t> </a:t>
            </a:r>
            <a:r>
              <a:rPr lang="ru-RU" dirty="0" err="1" smtClean="0"/>
              <a:t>малювання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186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8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39" y="-16092"/>
            <a:ext cx="4230423" cy="5533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06" y="0"/>
            <a:ext cx="493703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Ілля Юхимович Рєпін</a:t>
            </a:r>
            <a:r>
              <a:rPr lang="uk-UA" sz="2000" b="1" dirty="0"/>
              <a:t> </a:t>
            </a:r>
            <a:endParaRPr lang="uk-UA" sz="2000" b="1" dirty="0" smtClean="0"/>
          </a:p>
          <a:p>
            <a:r>
              <a:rPr lang="uk-UA" sz="2000" b="1" i="1" dirty="0" smtClean="0">
                <a:solidFill>
                  <a:srgbClr val="FF0000"/>
                </a:solidFill>
              </a:rPr>
              <a:t>Народився</a:t>
            </a:r>
            <a:r>
              <a:rPr lang="uk-UA" b="1" dirty="0" smtClean="0"/>
              <a:t> 24 липня (5 серпня) 1844 р. в </a:t>
            </a:r>
            <a:r>
              <a:rPr lang="uk-UA" b="1" dirty="0" err="1" smtClean="0"/>
              <a:t>м.Чугуїві</a:t>
            </a:r>
            <a:r>
              <a:rPr lang="uk-UA" b="1" dirty="0" smtClean="0"/>
              <a:t>, Харківської губернії.</a:t>
            </a:r>
          </a:p>
          <a:p>
            <a:r>
              <a:rPr lang="uk-UA" sz="2000" b="1" i="1" dirty="0" smtClean="0">
                <a:solidFill>
                  <a:srgbClr val="FF0000"/>
                </a:solidFill>
              </a:rPr>
              <a:t>Помер </a:t>
            </a:r>
            <a:r>
              <a:rPr lang="uk-UA" b="1" i="1" dirty="0" smtClean="0"/>
              <a:t>29 вересня 1930 р. (86 років) в </a:t>
            </a:r>
            <a:r>
              <a:rPr lang="uk-UA" b="1" i="1" dirty="0" err="1" smtClean="0"/>
              <a:t>Куоккала</a:t>
            </a:r>
            <a:r>
              <a:rPr lang="uk-UA" b="1" i="1" dirty="0" smtClean="0"/>
              <a:t>, Фінляндія.</a:t>
            </a:r>
          </a:p>
          <a:p>
            <a:r>
              <a:rPr lang="ru-RU" dirty="0" err="1"/>
              <a:t>В</a:t>
            </a:r>
            <a:r>
              <a:rPr lang="ru-RU" dirty="0" err="1" smtClean="0"/>
              <a:t>ідомий</a:t>
            </a:r>
            <a:r>
              <a:rPr lang="ru-RU" dirty="0" smtClean="0"/>
              <a:t> </a:t>
            </a:r>
            <a:r>
              <a:rPr lang="ru-RU" dirty="0" err="1" smtClean="0"/>
              <a:t>українсько-російський</a:t>
            </a:r>
            <a:r>
              <a:rPr lang="ru-RU" dirty="0" smtClean="0"/>
              <a:t> художник-</a:t>
            </a:r>
            <a:r>
              <a:rPr lang="ru-RU" dirty="0" err="1" smtClean="0"/>
              <a:t>реаліст</a:t>
            </a:r>
            <a:r>
              <a:rPr lang="ru-RU" dirty="0" smtClean="0"/>
              <a:t>, </a:t>
            </a:r>
            <a:r>
              <a:rPr lang="ru-RU" dirty="0" err="1" smtClean="0"/>
              <a:t>майстер</a:t>
            </a:r>
            <a:r>
              <a:rPr lang="ru-RU" dirty="0" smtClean="0"/>
              <a:t> </a:t>
            </a:r>
            <a:r>
              <a:rPr lang="ru-RU" dirty="0" smtClean="0">
                <a:hlinkClick r:id="rId3" tooltip="Портрет"/>
              </a:rPr>
              <a:t>портрету</a:t>
            </a:r>
            <a:r>
              <a:rPr lang="ru-RU" dirty="0" smtClean="0"/>
              <a:t>, </a:t>
            </a:r>
            <a:r>
              <a:rPr lang="ru-RU" dirty="0" err="1" smtClean="0"/>
              <a:t>історичних</a:t>
            </a:r>
            <a:r>
              <a:rPr lang="ru-RU" dirty="0" smtClean="0"/>
              <a:t> та </a:t>
            </a:r>
            <a:r>
              <a:rPr lang="ru-RU" dirty="0" err="1" smtClean="0"/>
              <a:t>побутових</a:t>
            </a:r>
            <a:r>
              <a:rPr lang="ru-RU" dirty="0" smtClean="0"/>
              <a:t> сцен.</a:t>
            </a:r>
          </a:p>
          <a:p>
            <a:r>
              <a:rPr lang="ru-RU" dirty="0" smtClean="0"/>
              <a:t>Походить з </a:t>
            </a:r>
            <a:r>
              <a:rPr lang="ru-RU" dirty="0" err="1" smtClean="0"/>
              <a:t>родини</a:t>
            </a:r>
            <a:r>
              <a:rPr lang="ru-RU" dirty="0" smtClean="0"/>
              <a:t> </a:t>
            </a:r>
            <a:r>
              <a:rPr lang="ru-RU" dirty="0" err="1" smtClean="0"/>
              <a:t>військового</a:t>
            </a:r>
            <a:r>
              <a:rPr lang="ru-RU" dirty="0" smtClean="0"/>
              <a:t> </a:t>
            </a:r>
            <a:r>
              <a:rPr lang="ru-RU" dirty="0" err="1" smtClean="0"/>
              <a:t>поселенця</a:t>
            </a:r>
            <a:r>
              <a:rPr lang="ru-RU" dirty="0" smtClean="0"/>
              <a:t>.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предків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козак</a:t>
            </a:r>
            <a:r>
              <a:rPr lang="ru-RU" dirty="0" smtClean="0"/>
              <a:t> </a:t>
            </a:r>
            <a:r>
              <a:rPr lang="ru-RU" dirty="0" err="1" smtClean="0"/>
              <a:t>Ріпа</a:t>
            </a:r>
            <a:r>
              <a:rPr lang="ru-RU" dirty="0" smtClean="0"/>
              <a:t>. Хлопцем </a:t>
            </a:r>
            <a:r>
              <a:rPr lang="ru-RU" dirty="0" err="1" smtClean="0"/>
              <a:t>навчався</a:t>
            </a:r>
            <a:r>
              <a:rPr lang="ru-RU" dirty="0" smtClean="0"/>
              <a:t> у </a:t>
            </a:r>
            <a:r>
              <a:rPr lang="ru-RU" dirty="0" err="1" smtClean="0"/>
              <a:t>місцевій</a:t>
            </a:r>
            <a:r>
              <a:rPr lang="ru-RU" dirty="0" smtClean="0"/>
              <a:t> </a:t>
            </a:r>
            <a:r>
              <a:rPr lang="ru-RU" dirty="0" err="1" smtClean="0"/>
              <a:t>іконописній</a:t>
            </a:r>
            <a:r>
              <a:rPr lang="ru-RU" dirty="0" smtClean="0"/>
              <a:t> </a:t>
            </a:r>
            <a:r>
              <a:rPr lang="ru-RU" dirty="0" err="1" smtClean="0"/>
              <a:t>майстерні</a:t>
            </a:r>
            <a:r>
              <a:rPr lang="ru-RU" dirty="0" smtClean="0"/>
              <a:t>. У 20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подався</a:t>
            </a:r>
            <a:r>
              <a:rPr lang="ru-RU" dirty="0" smtClean="0"/>
              <a:t> до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 — Санкт-Петербурга. З 1863 року в </a:t>
            </a:r>
            <a:r>
              <a:rPr lang="ru-RU" dirty="0" err="1" smtClean="0"/>
              <a:t>Петербурзькій</a:t>
            </a:r>
            <a:r>
              <a:rPr lang="ru-RU" dirty="0" smtClean="0"/>
              <a:t> </a:t>
            </a:r>
            <a:r>
              <a:rPr lang="ru-RU" dirty="0" err="1" smtClean="0"/>
              <a:t>малювальній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, у 1864-71 роках — у </a:t>
            </a:r>
            <a:r>
              <a:rPr lang="ru-RU" dirty="0" err="1" smtClean="0"/>
              <a:t>Петербурзькій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, яку </a:t>
            </a:r>
            <a:r>
              <a:rPr lang="ru-RU" dirty="0" err="1" smtClean="0"/>
              <a:t>закінчив</a:t>
            </a:r>
            <a:r>
              <a:rPr lang="ru-RU" dirty="0" smtClean="0"/>
              <a:t> з золотою </a:t>
            </a:r>
            <a:r>
              <a:rPr lang="ru-RU" dirty="0" err="1" smtClean="0"/>
              <a:t>медаллю</a:t>
            </a:r>
            <a:r>
              <a:rPr lang="ru-RU" dirty="0" smtClean="0"/>
              <a:t> і </a:t>
            </a:r>
            <a:r>
              <a:rPr lang="ru-RU" dirty="0" err="1" smtClean="0"/>
              <a:t>відбув</a:t>
            </a:r>
            <a:r>
              <a:rPr lang="ru-RU" dirty="0" smtClean="0"/>
              <a:t> у </a:t>
            </a:r>
            <a:r>
              <a:rPr lang="ru-RU" dirty="0" err="1" smtClean="0"/>
              <a:t>студійну</a:t>
            </a:r>
            <a:r>
              <a:rPr lang="ru-RU" dirty="0" smtClean="0"/>
              <a:t> </a:t>
            </a:r>
            <a:r>
              <a:rPr lang="ru-RU" dirty="0" err="1" smtClean="0"/>
              <a:t>подорож</a:t>
            </a:r>
            <a:r>
              <a:rPr lang="ru-RU" dirty="0" smtClean="0"/>
              <a:t> до </a:t>
            </a:r>
            <a:r>
              <a:rPr lang="ru-RU" dirty="0" err="1" smtClean="0"/>
              <a:t>Італії</a:t>
            </a:r>
            <a:r>
              <a:rPr lang="ru-RU" dirty="0" smtClean="0"/>
              <a:t> та </a:t>
            </a:r>
            <a:r>
              <a:rPr lang="ru-RU" dirty="0" err="1" smtClean="0"/>
              <a:t>Франції</a:t>
            </a:r>
            <a:r>
              <a:rPr lang="ru-RU" dirty="0" smtClean="0"/>
              <a:t>.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34554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98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00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827" y="0"/>
            <a:ext cx="4036982" cy="5518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510282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Валентин Олександрович Сєров</a:t>
            </a:r>
            <a:endParaRPr lang="uk-UA" sz="2400" b="1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Народився</a:t>
            </a:r>
            <a:r>
              <a:rPr lang="uk-UA" b="1" dirty="0" smtClean="0"/>
              <a:t> 7(19) січня 1865 р. в Петербурзі.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Помер</a:t>
            </a:r>
            <a:r>
              <a:rPr lang="uk-UA" b="1" dirty="0" smtClean="0"/>
              <a:t> 22 листопада 1911 р. в Москві.</a:t>
            </a:r>
          </a:p>
          <a:p>
            <a:r>
              <a:rPr lang="ru-RU" dirty="0" err="1" smtClean="0"/>
              <a:t>Російський</a:t>
            </a:r>
            <a:r>
              <a:rPr lang="ru-RU" dirty="0" smtClean="0"/>
              <a:t> художник </a:t>
            </a:r>
            <a:r>
              <a:rPr lang="ru-RU" dirty="0" err="1" smtClean="0"/>
              <a:t>кінця</a:t>
            </a:r>
            <a:r>
              <a:rPr lang="ru-RU" dirty="0" smtClean="0"/>
              <a:t> 19 — початку 20 ст., </a:t>
            </a:r>
            <a:r>
              <a:rPr lang="ru-RU" dirty="0" err="1" smtClean="0"/>
              <a:t>представник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гілки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Імпресіонізм"/>
              </a:rPr>
              <a:t>імпресіонізму</a:t>
            </a:r>
            <a:r>
              <a:rPr lang="ru-RU" dirty="0" smtClean="0"/>
              <a:t>. </a:t>
            </a:r>
            <a:r>
              <a:rPr lang="ru-RU" dirty="0" err="1" smtClean="0"/>
              <a:t>Малював</a:t>
            </a:r>
            <a:r>
              <a:rPr lang="ru-RU" dirty="0" smtClean="0"/>
              <a:t> </a:t>
            </a:r>
            <a:r>
              <a:rPr lang="ru-RU" dirty="0" err="1" smtClean="0">
                <a:hlinkClick r:id="rId4" tooltip="Портрет"/>
              </a:rPr>
              <a:t>портрети</a:t>
            </a:r>
            <a:r>
              <a:rPr lang="ru-RU" dirty="0" smtClean="0"/>
              <a:t>, </a:t>
            </a:r>
            <a:r>
              <a:rPr lang="ru-RU" dirty="0" err="1" smtClean="0"/>
              <a:t>побутові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, </a:t>
            </a:r>
            <a:r>
              <a:rPr lang="ru-RU" dirty="0" err="1" smtClean="0">
                <a:hlinkClick r:id="rId5" tooltip="Пейзаж"/>
              </a:rPr>
              <a:t>пейзажі</a:t>
            </a:r>
            <a:r>
              <a:rPr lang="ru-RU" dirty="0" smtClean="0"/>
              <a:t>.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спроби</a:t>
            </a:r>
            <a:r>
              <a:rPr lang="ru-RU" dirty="0" smtClean="0"/>
              <a:t> в </a:t>
            </a:r>
            <a:r>
              <a:rPr lang="ru-RU" dirty="0" err="1" smtClean="0">
                <a:hlinkClick r:id="rId6" tooltip="Стінопис"/>
              </a:rPr>
              <a:t>стінопису</a:t>
            </a:r>
            <a:r>
              <a:rPr lang="ru-RU" dirty="0" smtClean="0"/>
              <a:t>.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обдарований</a:t>
            </a:r>
            <a:r>
              <a:rPr lang="ru-RU" dirty="0" smtClean="0"/>
              <a:t> художник-</a:t>
            </a:r>
            <a:r>
              <a:rPr lang="ru-RU" dirty="0" err="1" smtClean="0"/>
              <a:t>графік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Валентин </a:t>
            </a:r>
            <a:r>
              <a:rPr lang="ru-RU" dirty="0" err="1" smtClean="0"/>
              <a:t>Олександрович</a:t>
            </a:r>
            <a:r>
              <a:rPr lang="ru-RU" dirty="0" smtClean="0"/>
              <a:t> </a:t>
            </a:r>
            <a:r>
              <a:rPr lang="ru-RU" dirty="0" err="1" smtClean="0"/>
              <a:t>Сєров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в </a:t>
            </a:r>
            <a:r>
              <a:rPr lang="ru-RU" dirty="0" err="1" smtClean="0"/>
              <a:t>артистичній</a:t>
            </a:r>
            <a:r>
              <a:rPr lang="ru-RU" dirty="0" smtClean="0"/>
              <a:t> </a:t>
            </a:r>
            <a:r>
              <a:rPr lang="ru-RU" dirty="0" err="1" smtClean="0"/>
              <a:t>родині</a:t>
            </a:r>
            <a:r>
              <a:rPr lang="ru-RU" dirty="0" smtClean="0"/>
              <a:t>.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піаністкою</a:t>
            </a:r>
            <a:r>
              <a:rPr lang="ru-RU" dirty="0" smtClean="0"/>
              <a:t>, </a:t>
            </a:r>
            <a:r>
              <a:rPr lang="ru-RU" dirty="0" err="1" smtClean="0"/>
              <a:t>батько</a:t>
            </a:r>
            <a:r>
              <a:rPr lang="ru-RU" dirty="0" smtClean="0"/>
              <a:t> — </a:t>
            </a:r>
            <a:r>
              <a:rPr lang="ru-RU" dirty="0" smtClean="0">
                <a:hlinkClick r:id="rId7" tooltip="Композитор"/>
              </a:rPr>
              <a:t>композитор</a:t>
            </a:r>
            <a:r>
              <a:rPr lang="ru-RU" dirty="0" smtClean="0"/>
              <a:t>. Як і 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артистичних</a:t>
            </a:r>
            <a:r>
              <a:rPr lang="ru-RU" dirty="0" smtClean="0"/>
              <a:t> родинах, </a:t>
            </a: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покинута. </a:t>
            </a:r>
            <a:r>
              <a:rPr lang="ru-RU" dirty="0" err="1" smtClean="0"/>
              <a:t>Сєрова</a:t>
            </a:r>
            <a:r>
              <a:rPr lang="ru-RU" dirty="0" smtClean="0"/>
              <a:t> </a:t>
            </a:r>
            <a:r>
              <a:rPr lang="ru-RU" dirty="0" err="1" smtClean="0"/>
              <a:t>підлітка</a:t>
            </a:r>
            <a:r>
              <a:rPr lang="ru-RU" dirty="0" smtClean="0"/>
              <a:t> </a:t>
            </a:r>
            <a:r>
              <a:rPr lang="ru-RU" dirty="0" err="1" smtClean="0"/>
              <a:t>пам'ятають</a:t>
            </a:r>
            <a:r>
              <a:rPr lang="ru-RU" dirty="0" smtClean="0"/>
              <a:t> </a:t>
            </a:r>
            <a:r>
              <a:rPr lang="ru-RU" dirty="0" err="1" smtClean="0"/>
              <a:t>похмурим</a:t>
            </a:r>
            <a:r>
              <a:rPr lang="ru-RU" dirty="0" smtClean="0"/>
              <a:t>, </a:t>
            </a:r>
            <a:r>
              <a:rPr lang="ru-RU" dirty="0" err="1" smtClean="0"/>
              <a:t>мовчазним</a:t>
            </a:r>
            <a:r>
              <a:rPr lang="ru-RU" dirty="0" smtClean="0"/>
              <a:t>, </a:t>
            </a:r>
            <a:r>
              <a:rPr lang="ru-RU" dirty="0" err="1" smtClean="0"/>
              <a:t>малоконтактним</a:t>
            </a:r>
            <a:r>
              <a:rPr lang="ru-RU" dirty="0" smtClean="0"/>
              <a:t>. Про </a:t>
            </a:r>
            <a:r>
              <a:rPr lang="ru-RU" dirty="0" err="1" smtClean="0"/>
              <a:t>невеселе</a:t>
            </a:r>
            <a:r>
              <a:rPr lang="ru-RU" dirty="0" smtClean="0"/>
              <a:t> </a:t>
            </a:r>
            <a:r>
              <a:rPr lang="ru-RU" dirty="0" err="1" smtClean="0"/>
              <a:t>дитинство</a:t>
            </a:r>
            <a:r>
              <a:rPr lang="ru-RU" dirty="0" smtClean="0"/>
              <a:t> та </a:t>
            </a:r>
            <a:r>
              <a:rPr lang="ru-RU" dirty="0" err="1" smtClean="0"/>
              <a:t>юність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 художника </a:t>
            </a:r>
            <a:r>
              <a:rPr lang="ru-RU" dirty="0" err="1" smtClean="0"/>
              <a:t>свідчать</a:t>
            </a:r>
            <a:r>
              <a:rPr lang="ru-RU" dirty="0" smtClean="0"/>
              <a:t> і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ранішні</a:t>
            </a:r>
            <a:r>
              <a:rPr lang="ru-RU" dirty="0" smtClean="0"/>
              <a:t> </a:t>
            </a:r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>
                <a:hlinkClick r:id="rId8" tooltip="Автопортрет"/>
              </a:rPr>
              <a:t>автопортрети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482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79096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69" y="0"/>
            <a:ext cx="4333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60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" y="6374398"/>
            <a:ext cx="4524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Балерина Анна Павлова 1909 р.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19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Викрадення Європи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31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0"/>
            <a:ext cx="3563755" cy="4926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6290"/>
            <a:ext cx="55801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Мих</a:t>
            </a:r>
            <a:r>
              <a:rPr lang="uk-UA" sz="2400" b="1" dirty="0" smtClean="0"/>
              <a:t>а</a:t>
            </a:r>
            <a:r>
              <a:rPr lang="uk-UA" sz="2400" b="1" dirty="0"/>
              <a:t>й</a:t>
            </a:r>
            <a:r>
              <a:rPr lang="vi-VN" sz="2400" b="1" dirty="0" smtClean="0"/>
              <a:t>ло Олександрович Врубель</a:t>
            </a:r>
            <a:endParaRPr lang="uk-UA" sz="2400" b="1" dirty="0" smtClean="0"/>
          </a:p>
          <a:p>
            <a:r>
              <a:rPr lang="uk-UA" dirty="0" smtClean="0">
                <a:solidFill>
                  <a:srgbClr val="FF0000"/>
                </a:solidFill>
              </a:rPr>
              <a:t>Народився</a:t>
            </a:r>
            <a:r>
              <a:rPr lang="uk-UA" dirty="0" smtClean="0"/>
              <a:t> 5(17) березня 1856р. В Омську.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Помер </a:t>
            </a:r>
            <a:r>
              <a:rPr lang="uk-UA" dirty="0" smtClean="0"/>
              <a:t>1(14) квітня 1910 р. в Санкт-Петербургу.</a:t>
            </a:r>
          </a:p>
          <a:p>
            <a:r>
              <a:rPr lang="ru-RU" dirty="0" err="1" smtClean="0"/>
              <a:t>Російський</a:t>
            </a:r>
            <a:r>
              <a:rPr lang="ru-RU" dirty="0" smtClean="0"/>
              <a:t> </a:t>
            </a:r>
            <a:r>
              <a:rPr lang="ru-RU" dirty="0" smtClean="0">
                <a:hlinkClick r:id="rId3" tooltip="Художник"/>
              </a:rPr>
              <a:t>художник</a:t>
            </a:r>
            <a:r>
              <a:rPr lang="ru-RU" dirty="0" smtClean="0"/>
              <a:t>, </a:t>
            </a:r>
            <a:r>
              <a:rPr lang="ru-RU" dirty="0" err="1" smtClean="0">
                <a:hlinkClick r:id="rId4" tooltip="Символізм"/>
              </a:rPr>
              <a:t>символіст</a:t>
            </a:r>
            <a:r>
              <a:rPr lang="ru-RU" dirty="0" smtClean="0"/>
              <a:t> </a:t>
            </a:r>
            <a:r>
              <a:rPr lang="ru-RU" dirty="0" err="1" smtClean="0">
                <a:hlinkClick r:id="rId5" tooltip="Поляки"/>
              </a:rPr>
              <a:t>польського</a:t>
            </a:r>
            <a:r>
              <a:rPr lang="ru-RU" dirty="0" smtClean="0">
                <a:hlinkClick r:id="rId5" tooltip="Поляки"/>
              </a:rPr>
              <a:t> </a:t>
            </a:r>
            <a:r>
              <a:rPr lang="ru-RU" dirty="0" err="1" smtClean="0">
                <a:hlinkClick r:id="rId5" tooltip="Поляки"/>
              </a:rPr>
              <a:t>походження</a:t>
            </a:r>
            <a:r>
              <a:rPr lang="ru-RU" dirty="0" smtClean="0"/>
              <a:t>. </a:t>
            </a:r>
            <a:r>
              <a:rPr lang="ru-RU" dirty="0" err="1" smtClean="0"/>
              <a:t>Визначний</a:t>
            </a:r>
            <a:r>
              <a:rPr lang="ru-RU" dirty="0" smtClean="0"/>
              <a:t> </a:t>
            </a:r>
            <a:r>
              <a:rPr lang="ru-RU" dirty="0" err="1" smtClean="0"/>
              <a:t>майстер</a:t>
            </a:r>
            <a:r>
              <a:rPr lang="ru-RU" dirty="0" smtClean="0"/>
              <a:t> акварельного і </a:t>
            </a:r>
            <a:r>
              <a:rPr lang="ru-RU" dirty="0" err="1" smtClean="0"/>
              <a:t>олійного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, </a:t>
            </a:r>
            <a:r>
              <a:rPr lang="ru-RU" dirty="0" err="1" smtClean="0"/>
              <a:t>рідкісний</a:t>
            </a:r>
            <a:r>
              <a:rPr lang="ru-RU" dirty="0" smtClean="0"/>
              <a:t> художник. </a:t>
            </a:r>
            <a:r>
              <a:rPr lang="ru-RU" dirty="0" err="1" smtClean="0"/>
              <a:t>Робив</a:t>
            </a:r>
            <a:r>
              <a:rPr lang="ru-RU" dirty="0" smtClean="0"/>
              <a:t> </a:t>
            </a:r>
            <a:r>
              <a:rPr lang="ru-RU" dirty="0" err="1" smtClean="0"/>
              <a:t>ілюстрації</a:t>
            </a:r>
            <a:r>
              <a:rPr lang="ru-RU" dirty="0" smtClean="0"/>
              <a:t> до </a:t>
            </a:r>
            <a:r>
              <a:rPr lang="ru-RU" dirty="0" err="1" smtClean="0"/>
              <a:t>книжок</a:t>
            </a:r>
            <a:r>
              <a:rPr lang="ru-RU" dirty="0" smtClean="0"/>
              <a:t>, </a:t>
            </a:r>
            <a:r>
              <a:rPr lang="ru-RU" dirty="0" err="1" smtClean="0"/>
              <a:t>монументальні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портрети</a:t>
            </a:r>
            <a:r>
              <a:rPr lang="ru-RU" dirty="0" smtClean="0"/>
              <a:t>, </a:t>
            </a:r>
            <a:r>
              <a:rPr lang="ru-RU" dirty="0" err="1" smtClean="0"/>
              <a:t>займався</a:t>
            </a:r>
            <a:r>
              <a:rPr lang="ru-RU" dirty="0" smtClean="0"/>
              <a:t> </a:t>
            </a:r>
            <a:r>
              <a:rPr lang="ru-RU" dirty="0" err="1" smtClean="0"/>
              <a:t>сценографією</a:t>
            </a:r>
            <a:r>
              <a:rPr lang="ru-RU" dirty="0" smtClean="0"/>
              <a:t>. В </a:t>
            </a:r>
            <a:r>
              <a:rPr lang="ru-RU" dirty="0" err="1" smtClean="0"/>
              <a:t>кожній</a:t>
            </a:r>
            <a:r>
              <a:rPr lang="ru-RU" dirty="0" smtClean="0"/>
              <a:t> з областей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залишив</a:t>
            </a:r>
            <a:r>
              <a:rPr lang="ru-RU" dirty="0" smtClean="0"/>
              <a:t> </a:t>
            </a:r>
            <a:r>
              <a:rPr lang="ru-RU" dirty="0" err="1" smtClean="0"/>
              <a:t>шедеври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999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33"/>
            <a:ext cx="2181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Демон сидячи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76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88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" y="0"/>
            <a:ext cx="439615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462" y="0"/>
            <a:ext cx="47365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7660" y="-1"/>
            <a:ext cx="477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Демон і янгол що приймають душу Тамари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8" y="6498729"/>
            <a:ext cx="378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Дівчинка на тлі перського Килима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92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-35873"/>
            <a:ext cx="3851918" cy="6893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Перебування</a:t>
            </a:r>
            <a:r>
              <a:rPr lang="ru-RU" dirty="0" smtClean="0"/>
              <a:t> </a:t>
            </a:r>
            <a:r>
              <a:rPr lang="ru-RU" dirty="0" err="1" smtClean="0"/>
              <a:t>закордоном</a:t>
            </a:r>
            <a:r>
              <a:rPr lang="ru-RU" dirty="0" smtClean="0"/>
              <a:t> 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конкурсне</a:t>
            </a:r>
            <a:r>
              <a:rPr lang="ru-RU" dirty="0" smtClean="0"/>
              <a:t> полотно «Христос </a:t>
            </a:r>
            <a:r>
              <a:rPr lang="ru-RU" dirty="0" err="1" smtClean="0"/>
              <a:t>воскрешає</a:t>
            </a:r>
            <a:r>
              <a:rPr lang="ru-RU" dirty="0" smtClean="0"/>
              <a:t> дочку </a:t>
            </a:r>
            <a:r>
              <a:rPr lang="ru-RU" dirty="0" err="1" smtClean="0"/>
              <a:t>Іаіра</a:t>
            </a:r>
            <a:r>
              <a:rPr lang="ru-RU" dirty="0" smtClean="0"/>
              <a:t>» </a:t>
            </a:r>
            <a:r>
              <a:rPr lang="ru-RU" dirty="0" err="1" smtClean="0"/>
              <a:t>Рєпін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право на </a:t>
            </a:r>
            <a:r>
              <a:rPr lang="ru-RU" dirty="0" err="1" smtClean="0"/>
              <a:t>шестирічне</a:t>
            </a:r>
            <a:r>
              <a:rPr lang="ru-RU" dirty="0" smtClean="0"/>
              <a:t> </a:t>
            </a:r>
            <a:r>
              <a:rPr lang="ru-RU" dirty="0" err="1" smtClean="0"/>
              <a:t>перебування</a:t>
            </a:r>
            <a:r>
              <a:rPr lang="ru-RU" dirty="0" smtClean="0"/>
              <a:t> за кордоном як </a:t>
            </a:r>
            <a:r>
              <a:rPr lang="ru-RU" dirty="0" err="1" smtClean="0"/>
              <a:t>академічний</a:t>
            </a:r>
            <a:r>
              <a:rPr lang="ru-RU" dirty="0" smtClean="0"/>
              <a:t> </a:t>
            </a:r>
            <a:r>
              <a:rPr lang="ru-RU" dirty="0" err="1" smtClean="0"/>
              <a:t>пенсіонер</a:t>
            </a:r>
            <a:r>
              <a:rPr lang="ru-RU" dirty="0" smtClean="0"/>
              <a:t>, за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рахунок</a:t>
            </a:r>
            <a:r>
              <a:rPr lang="ru-RU" dirty="0" smtClean="0"/>
              <a:t>. </a:t>
            </a:r>
            <a:r>
              <a:rPr lang="ru-RU" dirty="0" err="1" smtClean="0"/>
              <a:t>Рєпін</a:t>
            </a:r>
            <a:r>
              <a:rPr lang="ru-RU" dirty="0" smtClean="0"/>
              <a:t> </a:t>
            </a:r>
            <a:r>
              <a:rPr lang="ru-RU" dirty="0" err="1" smtClean="0"/>
              <a:t>самовільно</a:t>
            </a:r>
            <a:r>
              <a:rPr lang="ru-RU" dirty="0" smtClean="0"/>
              <a:t> </a:t>
            </a:r>
            <a:r>
              <a:rPr lang="ru-RU" dirty="0" err="1" smtClean="0"/>
              <a:t>скоротив</a:t>
            </a:r>
            <a:r>
              <a:rPr lang="ru-RU" dirty="0" smtClean="0"/>
              <a:t> </a:t>
            </a:r>
            <a:r>
              <a:rPr lang="ru-RU" dirty="0" err="1" smtClean="0"/>
              <a:t>перебування</a:t>
            </a:r>
            <a:r>
              <a:rPr lang="ru-RU" dirty="0" smtClean="0"/>
              <a:t> за кордоном, де </a:t>
            </a:r>
            <a:r>
              <a:rPr lang="ru-RU" dirty="0" err="1" smtClean="0"/>
              <a:t>був</a:t>
            </a:r>
            <a:r>
              <a:rPr lang="ru-RU" dirty="0" smtClean="0"/>
              <a:t> у 1873—1876,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витратив</a:t>
            </a:r>
            <a:r>
              <a:rPr lang="ru-RU" dirty="0" smtClean="0"/>
              <a:t> час на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музейних</a:t>
            </a:r>
            <a:r>
              <a:rPr lang="ru-RU" dirty="0" smtClean="0"/>
              <a:t> </a:t>
            </a:r>
            <a:r>
              <a:rPr lang="ru-RU" dirty="0" err="1" smtClean="0"/>
              <a:t>збірок</a:t>
            </a:r>
            <a:r>
              <a:rPr lang="ru-RU" dirty="0" smtClean="0"/>
              <a:t> та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французьких</a:t>
            </a:r>
            <a:r>
              <a:rPr lang="ru-RU" dirty="0" smtClean="0"/>
              <a:t> </a:t>
            </a:r>
            <a:r>
              <a:rPr lang="ru-RU" dirty="0" err="1" smtClean="0"/>
              <a:t>майстрів</a:t>
            </a:r>
            <a:r>
              <a:rPr lang="ru-RU" dirty="0" smtClean="0"/>
              <a:t>. </a:t>
            </a:r>
            <a:r>
              <a:rPr lang="ru-RU" dirty="0" err="1" smtClean="0"/>
              <a:t>Більше</a:t>
            </a:r>
            <a:r>
              <a:rPr lang="ru-RU" dirty="0" smtClean="0"/>
              <a:t> того,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несподіваний</a:t>
            </a:r>
            <a:r>
              <a:rPr lang="ru-RU" dirty="0" smtClean="0"/>
              <a:t> у </a:t>
            </a:r>
            <a:r>
              <a:rPr lang="ru-RU" dirty="0" err="1" smtClean="0"/>
              <a:t>вчинках</a:t>
            </a:r>
            <a:r>
              <a:rPr lang="ru-RU" dirty="0" smtClean="0"/>
              <a:t> художник </a:t>
            </a:r>
            <a:r>
              <a:rPr lang="ru-RU" dirty="0" err="1" smtClean="0"/>
              <a:t>виставив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твори в </a:t>
            </a:r>
            <a:r>
              <a:rPr lang="ru-RU" dirty="0" err="1" smtClean="0"/>
              <a:t>Паризькому</a:t>
            </a:r>
            <a:r>
              <a:rPr lang="ru-RU" dirty="0" smtClean="0"/>
              <a:t> </a:t>
            </a:r>
            <a:r>
              <a:rPr lang="ru-RU" dirty="0" err="1" smtClean="0"/>
              <a:t>Салоні</a:t>
            </a:r>
            <a:r>
              <a:rPr lang="ru-RU" dirty="0" smtClean="0"/>
              <a:t>,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Петербурзької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. Сам </a:t>
            </a:r>
            <a:r>
              <a:rPr lang="ru-RU" dirty="0" err="1" smtClean="0"/>
              <a:t>малював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мало. Для </a:t>
            </a:r>
            <a:r>
              <a:rPr lang="ru-RU" dirty="0" err="1" smtClean="0"/>
              <a:t>звіту</a:t>
            </a:r>
            <a:r>
              <a:rPr lang="ru-RU" dirty="0" smtClean="0"/>
              <a:t> передав у </a:t>
            </a:r>
            <a:r>
              <a:rPr lang="ru-RU" dirty="0" err="1" smtClean="0"/>
              <a:t>академію</a:t>
            </a:r>
            <a:r>
              <a:rPr lang="ru-RU" dirty="0" smtClean="0"/>
              <a:t> полотно </a:t>
            </a:r>
            <a:r>
              <a:rPr lang="ru-RU" dirty="0" err="1" smtClean="0"/>
              <a:t>казково</a:t>
            </a:r>
            <a:r>
              <a:rPr lang="ru-RU" dirty="0" smtClean="0"/>
              <a:t>-театрального характеру «Садко у </a:t>
            </a:r>
            <a:r>
              <a:rPr lang="ru-RU" dirty="0" err="1" smtClean="0"/>
              <a:t>підводному</a:t>
            </a:r>
            <a:r>
              <a:rPr lang="ru-RU" dirty="0" smtClean="0"/>
              <a:t> </a:t>
            </a:r>
            <a:r>
              <a:rPr lang="ru-RU" dirty="0" err="1" smtClean="0"/>
              <a:t>царстві</a:t>
            </a:r>
            <a:r>
              <a:rPr lang="ru-RU" dirty="0" smtClean="0"/>
              <a:t>» (1876). За </a:t>
            </a:r>
            <a:r>
              <a:rPr lang="ru-RU" dirty="0" err="1" smtClean="0"/>
              <a:t>пізнішими</a:t>
            </a:r>
            <a:r>
              <a:rPr lang="ru-RU" dirty="0" smtClean="0"/>
              <a:t> </a:t>
            </a:r>
            <a:r>
              <a:rPr lang="ru-RU" dirty="0" err="1" smtClean="0"/>
              <a:t>оцінками</a:t>
            </a:r>
            <a:r>
              <a:rPr lang="ru-RU" dirty="0" smtClean="0"/>
              <a:t> </a:t>
            </a:r>
            <a:r>
              <a:rPr lang="ru-RU" dirty="0" err="1" smtClean="0"/>
              <a:t>найцікавішими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етюди</a:t>
            </a:r>
            <a:r>
              <a:rPr lang="ru-RU" dirty="0" smtClean="0"/>
              <a:t> Монмартру та Веля.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928"/>
            <a:ext cx="5294784" cy="3600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3549" y="3614378"/>
            <a:ext cx="51729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Сім'я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Художник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одружений</a:t>
            </a:r>
            <a:r>
              <a:rPr lang="ru-RU" dirty="0" smtClean="0"/>
              <a:t> </a:t>
            </a:r>
            <a:r>
              <a:rPr lang="ru-RU" dirty="0" err="1" smtClean="0"/>
              <a:t>двічі</a:t>
            </a:r>
            <a:r>
              <a:rPr lang="ru-RU" dirty="0" smtClean="0"/>
              <a:t>. </a:t>
            </a:r>
            <a:r>
              <a:rPr lang="ru-RU" dirty="0" err="1" smtClean="0"/>
              <a:t>Шлюб</a:t>
            </a:r>
            <a:r>
              <a:rPr lang="ru-RU" dirty="0" smtClean="0"/>
              <a:t> з </a:t>
            </a:r>
            <a:r>
              <a:rPr lang="ru-RU" dirty="0" err="1" smtClean="0"/>
              <a:t>першою</a:t>
            </a:r>
            <a:r>
              <a:rPr lang="ru-RU" dirty="0" smtClean="0"/>
              <a:t> дружиною — </a:t>
            </a:r>
            <a:r>
              <a:rPr lang="ru-RU" dirty="0" err="1" smtClean="0"/>
              <a:t>Вірою</a:t>
            </a:r>
            <a:r>
              <a:rPr lang="ru-RU" dirty="0" smtClean="0"/>
              <a:t> </a:t>
            </a:r>
            <a:r>
              <a:rPr lang="ru-RU" dirty="0" err="1" smtClean="0"/>
              <a:t>Олексіївною</a:t>
            </a:r>
            <a:r>
              <a:rPr lang="ru-RU" dirty="0" smtClean="0"/>
              <a:t> — не </a:t>
            </a:r>
            <a:r>
              <a:rPr lang="ru-RU" dirty="0" err="1" smtClean="0"/>
              <a:t>задовольнив</a:t>
            </a:r>
            <a:r>
              <a:rPr lang="ru-RU" dirty="0" smtClean="0"/>
              <a:t> художника, і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розірвав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. Друга дружина художника — </a:t>
            </a:r>
            <a:r>
              <a:rPr lang="ru-RU" dirty="0" err="1" smtClean="0"/>
              <a:t>Нордман</a:t>
            </a:r>
            <a:endParaRPr lang="ru-RU" dirty="0"/>
          </a:p>
          <a:p>
            <a:r>
              <a:rPr lang="ru-RU" dirty="0" smtClean="0"/>
              <a:t>Северова, </a:t>
            </a:r>
            <a:r>
              <a:rPr lang="ru-RU" dirty="0" err="1" smtClean="0"/>
              <a:t>письменниця</a:t>
            </a:r>
            <a:r>
              <a:rPr lang="ru-RU" dirty="0" smtClean="0"/>
              <a:t>, померла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сухот</a:t>
            </a:r>
            <a:r>
              <a:rPr lang="ru-RU" dirty="0" smtClean="0"/>
              <a:t> (</a:t>
            </a:r>
            <a:r>
              <a:rPr lang="ru-RU" dirty="0" err="1" smtClean="0"/>
              <a:t>туберкульозу</a:t>
            </a:r>
            <a:r>
              <a:rPr lang="ru-RU" dirty="0" smtClean="0"/>
              <a:t>).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Рєпіна</a:t>
            </a:r>
            <a:r>
              <a:rPr lang="ru-RU" dirty="0" smtClean="0"/>
              <a:t> </a:t>
            </a:r>
            <a:r>
              <a:rPr lang="ru-RU" dirty="0" err="1" smtClean="0"/>
              <a:t>Юрій</a:t>
            </a:r>
            <a:r>
              <a:rPr lang="ru-RU" dirty="0" smtClean="0"/>
              <a:t> став </a:t>
            </a:r>
            <a:r>
              <a:rPr lang="ru-RU" dirty="0" err="1" smtClean="0"/>
              <a:t>другорядним</a:t>
            </a:r>
            <a:r>
              <a:rPr lang="ru-RU" dirty="0" smtClean="0"/>
              <a:t> художником, не </a:t>
            </a:r>
            <a:r>
              <a:rPr lang="ru-RU" dirty="0" err="1" smtClean="0"/>
              <a:t>залишивши</a:t>
            </a:r>
            <a:r>
              <a:rPr lang="ru-RU" dirty="0" smtClean="0"/>
              <a:t> </a:t>
            </a:r>
            <a:r>
              <a:rPr lang="ru-RU" dirty="0" err="1" smtClean="0"/>
              <a:t>відомого</a:t>
            </a:r>
            <a:r>
              <a:rPr lang="ru-RU" dirty="0" smtClean="0"/>
              <a:t> </a:t>
            </a:r>
            <a:r>
              <a:rPr lang="ru-RU" dirty="0" err="1" smtClean="0"/>
              <a:t>сліду</a:t>
            </a:r>
            <a:r>
              <a:rPr lang="ru-RU" dirty="0" smtClean="0"/>
              <a:t> в </a:t>
            </a:r>
            <a:r>
              <a:rPr lang="ru-RU" dirty="0" err="1" smtClean="0"/>
              <a:t>російському</a:t>
            </a:r>
            <a:r>
              <a:rPr lang="ru-RU" dirty="0" smtClean="0"/>
              <a:t> </a:t>
            </a:r>
            <a:r>
              <a:rPr lang="ru-RU" dirty="0" err="1" smtClean="0"/>
              <a:t>мистецтві</a:t>
            </a:r>
            <a:r>
              <a:rPr lang="ru-RU" dirty="0" smtClean="0"/>
              <a:t>. Одна з </a:t>
            </a:r>
            <a:r>
              <a:rPr lang="ru-RU" dirty="0" err="1" smtClean="0"/>
              <a:t>дочок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розумово</a:t>
            </a:r>
            <a:r>
              <a:rPr lang="ru-RU" dirty="0" smtClean="0"/>
              <a:t> </a:t>
            </a:r>
            <a:r>
              <a:rPr lang="ru-RU" dirty="0" err="1" smtClean="0"/>
              <a:t>відсталою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639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7574" y="0"/>
            <a:ext cx="2396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Гамлет і </a:t>
            </a:r>
            <a:r>
              <a:rPr lang="uk-UA" sz="2400" dirty="0" err="1" smtClean="0"/>
              <a:t>Омелія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4054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8810" y="0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КІНЕЦЬ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8424" y="6487952"/>
            <a:ext cx="78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музи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27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0"/>
            <a:ext cx="9144000" cy="68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6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4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3"/>
            <a:ext cx="9144000" cy="684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2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93" y="-18797"/>
            <a:ext cx="4218307" cy="4887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9608" y="-18797"/>
            <a:ext cx="516767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Василь </a:t>
            </a:r>
            <a:r>
              <a:rPr lang="ru-RU" b="1" dirty="0" err="1" smtClean="0"/>
              <a:t>Іванович</a:t>
            </a:r>
            <a:r>
              <a:rPr lang="ru-RU" b="1" dirty="0" smtClean="0"/>
              <a:t> Суриков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Народився</a:t>
            </a:r>
            <a:r>
              <a:rPr lang="uk-UA" b="1" dirty="0" smtClean="0"/>
              <a:t> 12(24) січня 1848р.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Помер</a:t>
            </a:r>
            <a:r>
              <a:rPr lang="uk-UA" b="1" dirty="0" smtClean="0"/>
              <a:t> 6(19) березня 1916 р. </a:t>
            </a:r>
            <a:r>
              <a:rPr lang="ru-RU" dirty="0" err="1" smtClean="0">
                <a:hlinkClick r:id="rId3" tooltip="Росія"/>
              </a:rPr>
              <a:t>російський</a:t>
            </a:r>
            <a:r>
              <a:rPr lang="ru-RU" dirty="0" smtClean="0"/>
              <a:t> </a:t>
            </a:r>
            <a:r>
              <a:rPr lang="ru-RU" dirty="0" smtClean="0">
                <a:hlinkClick r:id="rId4" tooltip="Художник"/>
              </a:rPr>
              <a:t>художник</a:t>
            </a:r>
            <a:r>
              <a:rPr lang="ru-RU" dirty="0" smtClean="0"/>
              <a:t>, автор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монументальних</a:t>
            </a:r>
            <a:r>
              <a:rPr lang="ru-RU" dirty="0" smtClean="0"/>
              <a:t> полотен з </a:t>
            </a:r>
            <a:r>
              <a:rPr lang="ru-RU" dirty="0" err="1" smtClean="0">
                <a:hlinkClick r:id="rId5" tooltip="Історія Росії"/>
              </a:rPr>
              <a:t>історії</a:t>
            </a:r>
            <a:r>
              <a:rPr lang="ru-RU" dirty="0" smtClean="0">
                <a:hlinkClick r:id="rId5" tooltip="Історія Росії"/>
              </a:rPr>
              <a:t> </a:t>
            </a:r>
            <a:r>
              <a:rPr lang="ru-RU" dirty="0" err="1" smtClean="0">
                <a:hlinkClick r:id="rId5" tooltip="Історія Росії"/>
              </a:rPr>
              <a:t>Росії</a:t>
            </a:r>
            <a:r>
              <a:rPr lang="ru-RU" dirty="0" smtClean="0"/>
              <a:t> та </a:t>
            </a:r>
            <a:r>
              <a:rPr lang="ru-RU" dirty="0" err="1" smtClean="0"/>
              <a:t>портретів</a:t>
            </a:r>
            <a:r>
              <a:rPr lang="ru-RU" dirty="0" smtClean="0"/>
              <a:t>.</a:t>
            </a:r>
            <a:endParaRPr lang="uk-UA" b="1" dirty="0" smtClean="0"/>
          </a:p>
          <a:p>
            <a:r>
              <a:rPr lang="ru-RU" dirty="0" smtClean="0"/>
              <a:t>Походить з </a:t>
            </a:r>
            <a:r>
              <a:rPr lang="ru-RU" dirty="0" err="1" smtClean="0"/>
              <a:t>родини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козаків</a:t>
            </a:r>
            <a:r>
              <a:rPr lang="ru-RU" dirty="0" smtClean="0"/>
              <a:t> </a:t>
            </a:r>
            <a:r>
              <a:rPr lang="ru-RU" dirty="0" err="1" smtClean="0"/>
              <a:t>Сибіру</a:t>
            </a:r>
            <a:r>
              <a:rPr lang="ru-RU" dirty="0" smtClean="0"/>
              <a:t>. </a:t>
            </a:r>
            <a:r>
              <a:rPr lang="ru-RU" dirty="0" err="1" smtClean="0"/>
              <a:t>Мати</a:t>
            </a:r>
            <a:r>
              <a:rPr lang="ru-RU" dirty="0" smtClean="0"/>
              <a:t> походила з </a:t>
            </a:r>
            <a:r>
              <a:rPr lang="ru-RU" dirty="0" err="1" smtClean="0"/>
              <a:t>старовинної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 </a:t>
            </a:r>
            <a:r>
              <a:rPr lang="ru-RU" dirty="0" err="1" smtClean="0"/>
              <a:t>Торгошиних</a:t>
            </a:r>
            <a:r>
              <a:rPr lang="ru-RU" dirty="0" smtClean="0"/>
              <a:t>, </a:t>
            </a:r>
            <a:r>
              <a:rPr lang="ru-RU" dirty="0" err="1" smtClean="0"/>
              <a:t>відомої</a:t>
            </a:r>
            <a:r>
              <a:rPr lang="ru-RU" dirty="0" smtClean="0"/>
              <a:t> з </a:t>
            </a:r>
            <a:r>
              <a:rPr lang="ru-RU" dirty="0" err="1" smtClean="0"/>
              <a:t>кінця</a:t>
            </a:r>
            <a:r>
              <a:rPr lang="ru-RU" dirty="0" smtClean="0"/>
              <a:t> 17 </a:t>
            </a:r>
            <a:r>
              <a:rPr lang="ru-RU" dirty="0" err="1" smtClean="0"/>
              <a:t>століття</a:t>
            </a:r>
            <a:r>
              <a:rPr lang="ru-RU" dirty="0" smtClean="0"/>
              <a:t>. </a:t>
            </a:r>
            <a:r>
              <a:rPr lang="ru-RU" dirty="0" err="1" smtClean="0"/>
              <a:t>Молодий</a:t>
            </a:r>
            <a:r>
              <a:rPr lang="ru-RU" dirty="0" smtClean="0"/>
              <a:t> Василь </a:t>
            </a:r>
            <a:r>
              <a:rPr lang="ru-RU" dirty="0" err="1" smtClean="0"/>
              <a:t>згадував</a:t>
            </a:r>
            <a:r>
              <a:rPr lang="ru-RU" dirty="0" smtClean="0"/>
              <a:t> про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предків</a:t>
            </a:r>
            <a:r>
              <a:rPr lang="ru-RU" dirty="0" smtClean="0"/>
              <a:t>, </a:t>
            </a:r>
            <a:r>
              <a:rPr lang="ru-RU" dirty="0" err="1" smtClean="0"/>
              <a:t>додаючи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козацького</a:t>
            </a:r>
            <a:r>
              <a:rPr lang="ru-RU" dirty="0" smtClean="0"/>
              <a:t> роду з 200 — </a:t>
            </a:r>
            <a:r>
              <a:rPr lang="ru-RU" dirty="0" err="1" smtClean="0"/>
              <a:t>річною</a:t>
            </a:r>
            <a:r>
              <a:rPr lang="ru-RU" dirty="0" smtClean="0"/>
              <a:t> </a:t>
            </a:r>
            <a:r>
              <a:rPr lang="ru-RU" dirty="0" err="1" smtClean="0"/>
              <a:t>історією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Художні</a:t>
            </a:r>
            <a:r>
              <a:rPr lang="ru-RU" dirty="0" smtClean="0"/>
              <a:t> </a:t>
            </a:r>
            <a:r>
              <a:rPr lang="ru-RU" dirty="0" err="1" smtClean="0"/>
              <a:t>здібності</a:t>
            </a:r>
            <a:r>
              <a:rPr lang="ru-RU" dirty="0" smtClean="0"/>
              <a:t> </a:t>
            </a:r>
            <a:r>
              <a:rPr lang="ru-RU" dirty="0" err="1" smtClean="0"/>
              <a:t>хлопця</a:t>
            </a:r>
            <a:r>
              <a:rPr lang="ru-RU" dirty="0" smtClean="0"/>
              <a:t> </a:t>
            </a:r>
            <a:r>
              <a:rPr lang="ru-RU" dirty="0" err="1" smtClean="0"/>
              <a:t>помітив</a:t>
            </a:r>
            <a:r>
              <a:rPr lang="ru-RU" dirty="0" smtClean="0"/>
              <a:t>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малювання</a:t>
            </a:r>
            <a:r>
              <a:rPr lang="ru-RU" dirty="0" smtClean="0"/>
              <a:t> </a:t>
            </a:r>
            <a:r>
              <a:rPr lang="ru-RU" dirty="0" err="1" smtClean="0"/>
              <a:t>Красноярського</a:t>
            </a:r>
            <a:r>
              <a:rPr lang="ru-RU" dirty="0" smtClean="0"/>
              <a:t> </a:t>
            </a:r>
            <a:r>
              <a:rPr lang="ru-RU" dirty="0" err="1" smtClean="0"/>
              <a:t>уїздного</a:t>
            </a:r>
            <a:r>
              <a:rPr lang="ru-RU" dirty="0" smtClean="0"/>
              <a:t> училища. </a:t>
            </a:r>
            <a:r>
              <a:rPr lang="ru-RU" dirty="0" err="1" smtClean="0"/>
              <a:t>Малюнки</a:t>
            </a:r>
            <a:r>
              <a:rPr lang="ru-RU" dirty="0" smtClean="0"/>
              <a:t> Сурикова </a:t>
            </a:r>
            <a:r>
              <a:rPr lang="ru-RU" dirty="0" err="1" smtClean="0"/>
              <a:t>бачили</a:t>
            </a:r>
            <a:r>
              <a:rPr lang="ru-RU" dirty="0" smtClean="0"/>
              <a:t> </a:t>
            </a:r>
            <a:r>
              <a:rPr lang="ru-RU" dirty="0" err="1" smtClean="0"/>
              <a:t>співробітники</a:t>
            </a:r>
            <a:r>
              <a:rPr lang="ru-RU" dirty="0" smtClean="0"/>
              <a:t>. </a:t>
            </a:r>
            <a:r>
              <a:rPr lang="ru-RU" dirty="0" err="1" smtClean="0"/>
              <a:t>Згодом</a:t>
            </a:r>
            <a:r>
              <a:rPr lang="ru-RU" dirty="0" smtClean="0"/>
              <a:t> вони </a:t>
            </a:r>
            <a:r>
              <a:rPr lang="ru-RU" dirty="0" err="1" smtClean="0"/>
              <a:t>потрапили</a:t>
            </a:r>
            <a:r>
              <a:rPr lang="ru-RU" dirty="0" smtClean="0"/>
              <a:t> на </a:t>
            </a:r>
            <a:r>
              <a:rPr lang="ru-RU" dirty="0" err="1" smtClean="0"/>
              <a:t>очі</a:t>
            </a:r>
            <a:r>
              <a:rPr lang="ru-RU" dirty="0" smtClean="0"/>
              <a:t> </a:t>
            </a:r>
            <a:r>
              <a:rPr lang="ru-RU" dirty="0" smtClean="0">
                <a:hlinkClick r:id="rId6" tooltip="Губернатор"/>
              </a:rPr>
              <a:t>губернатору</a:t>
            </a:r>
            <a:r>
              <a:rPr lang="ru-RU" dirty="0" smtClean="0"/>
              <a:t> краю — П. Н. </a:t>
            </a:r>
            <a:r>
              <a:rPr lang="ru-RU" dirty="0" err="1" smtClean="0"/>
              <a:t>Замятіну</a:t>
            </a:r>
            <a:r>
              <a:rPr lang="ru-RU" dirty="0" smtClean="0"/>
              <a:t>. Той, </a:t>
            </a:r>
            <a:r>
              <a:rPr lang="ru-RU" dirty="0" err="1" smtClean="0"/>
              <a:t>граючи</a:t>
            </a:r>
            <a:r>
              <a:rPr lang="ru-RU" dirty="0" smtClean="0"/>
              <a:t> ролю </a:t>
            </a:r>
            <a:r>
              <a:rPr lang="ru-RU" dirty="0" smtClean="0">
                <a:hlinkClick r:id="rId7" tooltip="Меценат"/>
              </a:rPr>
              <a:t>мецената</a:t>
            </a:r>
            <a:r>
              <a:rPr lang="ru-RU" dirty="0" smtClean="0"/>
              <a:t>, </a:t>
            </a:r>
            <a:r>
              <a:rPr lang="ru-RU" dirty="0" err="1" smtClean="0"/>
              <a:t>розпорядився</a:t>
            </a:r>
            <a:r>
              <a:rPr lang="ru-RU" dirty="0" smtClean="0"/>
              <a:t> подати </a:t>
            </a:r>
            <a:r>
              <a:rPr lang="ru-RU" dirty="0" err="1" smtClean="0"/>
              <a:t>клопотання</a:t>
            </a:r>
            <a:r>
              <a:rPr lang="ru-RU" dirty="0" smtClean="0"/>
              <a:t> до </a:t>
            </a:r>
            <a:r>
              <a:rPr lang="ru-RU" dirty="0" err="1" smtClean="0"/>
              <a:t>керівництва</a:t>
            </a:r>
            <a:r>
              <a:rPr lang="ru-RU" dirty="0" smtClean="0"/>
              <a:t> </a:t>
            </a:r>
            <a:r>
              <a:rPr lang="ru-RU" dirty="0" err="1" smtClean="0"/>
              <a:t>Імператорської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 у </a:t>
            </a:r>
            <a:r>
              <a:rPr lang="ru-RU" dirty="0" err="1" smtClean="0"/>
              <a:t>Петербурзі</a:t>
            </a:r>
            <a:r>
              <a:rPr lang="ru-RU" dirty="0" smtClean="0"/>
              <a:t> про </a:t>
            </a:r>
            <a:r>
              <a:rPr lang="ru-RU" dirty="0" err="1" smtClean="0"/>
              <a:t>зарахування</a:t>
            </a:r>
            <a:r>
              <a:rPr lang="ru-RU" dirty="0" smtClean="0"/>
              <a:t> </a:t>
            </a:r>
            <a:r>
              <a:rPr lang="ru-RU" dirty="0" err="1" smtClean="0"/>
              <a:t>туди</a:t>
            </a:r>
            <a:r>
              <a:rPr lang="ru-RU" dirty="0" smtClean="0"/>
              <a:t> Сурикова </a:t>
            </a:r>
            <a:r>
              <a:rPr lang="ru-RU" dirty="0" err="1" smtClean="0"/>
              <a:t>учнем</a:t>
            </a:r>
            <a:r>
              <a:rPr lang="ru-RU" dirty="0" smtClean="0"/>
              <a:t>. З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прийшла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згодні</a:t>
            </a:r>
            <a:r>
              <a:rPr lang="ru-RU" dirty="0" smtClean="0"/>
              <a:t> </a:t>
            </a:r>
            <a:r>
              <a:rPr lang="ru-RU" dirty="0" err="1" smtClean="0"/>
              <a:t>узяти</a:t>
            </a:r>
            <a:r>
              <a:rPr lang="ru-RU" dirty="0" smtClean="0"/>
              <a:t> того </a:t>
            </a:r>
            <a:r>
              <a:rPr lang="ru-RU" dirty="0" err="1" smtClean="0"/>
              <a:t>учнем</a:t>
            </a:r>
            <a:r>
              <a:rPr lang="ru-RU" dirty="0" smtClean="0"/>
              <a:t>, але без </a:t>
            </a:r>
            <a:r>
              <a:rPr lang="ru-RU" dirty="0" err="1" smtClean="0"/>
              <a:t>виплати</a:t>
            </a:r>
            <a:r>
              <a:rPr lang="ru-RU" dirty="0" smtClean="0"/>
              <a:t> </a:t>
            </a:r>
            <a:r>
              <a:rPr lang="ru-RU" dirty="0" err="1" smtClean="0"/>
              <a:t>стипендії</a:t>
            </a:r>
            <a:r>
              <a:rPr lang="ru-RU" dirty="0" smtClean="0"/>
              <a:t>. До </a:t>
            </a:r>
            <a:r>
              <a:rPr lang="ru-RU" dirty="0" err="1" smtClean="0"/>
              <a:t>справи</a:t>
            </a:r>
            <a:r>
              <a:rPr lang="ru-RU" dirty="0" smtClean="0"/>
              <a:t> </a:t>
            </a:r>
            <a:r>
              <a:rPr lang="ru-RU" dirty="0" err="1" smtClean="0"/>
              <a:t>підключили</a:t>
            </a:r>
            <a:r>
              <a:rPr lang="ru-RU" dirty="0" smtClean="0"/>
              <a:t>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багатія</a:t>
            </a:r>
            <a:r>
              <a:rPr lang="ru-RU" dirty="0" smtClean="0"/>
              <a:t>, </a:t>
            </a:r>
            <a:r>
              <a:rPr lang="ru-RU" dirty="0" err="1" smtClean="0"/>
              <a:t>золотопромисловця</a:t>
            </a:r>
            <a:r>
              <a:rPr lang="ru-RU" dirty="0" smtClean="0"/>
              <a:t> Кузнецова П. І. Той </a:t>
            </a:r>
            <a:r>
              <a:rPr lang="ru-RU" dirty="0" err="1" smtClean="0"/>
              <a:t>погодився</a:t>
            </a:r>
            <a:r>
              <a:rPr lang="ru-RU" dirty="0" smtClean="0"/>
              <a:t> </a:t>
            </a:r>
            <a:r>
              <a:rPr lang="ru-RU" dirty="0" err="1" smtClean="0"/>
              <a:t>сплатити</a:t>
            </a:r>
            <a:r>
              <a:rPr lang="ru-RU" dirty="0" smtClean="0"/>
              <a:t> </a:t>
            </a:r>
            <a:r>
              <a:rPr lang="ru-RU" dirty="0" err="1" smtClean="0"/>
              <a:t>грошовий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за </a:t>
            </a:r>
            <a:r>
              <a:rPr lang="ru-RU" dirty="0" err="1" smtClean="0"/>
              <a:t>навчання</a:t>
            </a:r>
            <a:r>
              <a:rPr lang="ru-RU" dirty="0" smtClean="0"/>
              <a:t> юнака.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3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Дипломним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твором</a:t>
            </a:r>
            <a:r>
              <a:rPr lang="ru-RU" sz="1600" dirty="0" smtClean="0"/>
              <a:t> Сурикова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цілком</a:t>
            </a:r>
            <a:r>
              <a:rPr lang="ru-RU" sz="1600" dirty="0" smtClean="0"/>
              <a:t> </a:t>
            </a:r>
            <a:r>
              <a:rPr lang="ru-RU" sz="1600" dirty="0" err="1" smtClean="0"/>
              <a:t>академічна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композиція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біблійну</a:t>
            </a:r>
            <a:r>
              <a:rPr lang="ru-RU" sz="1600" dirty="0" smtClean="0"/>
              <a:t> тему — « </a:t>
            </a:r>
            <a:r>
              <a:rPr lang="ru-RU" sz="1600" dirty="0" smtClean="0">
                <a:hlinkClick r:id="rId2" tooltip="Апостол"/>
              </a:rPr>
              <a:t>Апостол</a:t>
            </a:r>
            <a:r>
              <a:rPr lang="ru-RU" sz="1600" dirty="0" smtClean="0"/>
              <a:t> </a:t>
            </a:r>
            <a:r>
              <a:rPr lang="ru-RU" sz="1600" dirty="0" err="1" smtClean="0"/>
              <a:t>Павло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пояснює</a:t>
            </a:r>
            <a:r>
              <a:rPr lang="ru-RU" sz="1600" dirty="0" smtClean="0"/>
              <a:t> </a:t>
            </a:r>
            <a:r>
              <a:rPr lang="ru-RU" sz="1600" dirty="0" err="1" smtClean="0"/>
              <a:t>догмати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християнства</a:t>
            </a:r>
            <a:r>
              <a:rPr lang="ru-RU" sz="1600" dirty="0" smtClean="0"/>
              <a:t> </a:t>
            </a:r>
            <a:r>
              <a:rPr lang="ru-RU" sz="1600" dirty="0" err="1" smtClean="0"/>
              <a:t>Іроду</a:t>
            </a:r>
            <a:r>
              <a:rPr lang="ru-RU" sz="1600" dirty="0" smtClean="0"/>
              <a:t> </a:t>
            </a:r>
            <a:r>
              <a:rPr lang="ru-RU" sz="1600" dirty="0" err="1" smtClean="0"/>
              <a:t>Агриппі</a:t>
            </a:r>
            <a:r>
              <a:rPr lang="ru-RU" sz="1600" dirty="0" smtClean="0"/>
              <a:t>,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сестрі</a:t>
            </a:r>
            <a:r>
              <a:rPr lang="ru-RU" sz="1600" dirty="0" smtClean="0"/>
              <a:t> </a:t>
            </a:r>
            <a:r>
              <a:rPr lang="ru-RU" sz="1600" dirty="0" err="1" smtClean="0"/>
              <a:t>Береніці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римському</a:t>
            </a:r>
            <a:r>
              <a:rPr lang="ru-RU" sz="1600" dirty="0" smtClean="0"/>
              <a:t> проконсулу </a:t>
            </a:r>
            <a:r>
              <a:rPr lang="ru-RU" sz="1600" dirty="0" err="1" smtClean="0"/>
              <a:t>Фесту</a:t>
            </a:r>
            <a:r>
              <a:rPr lang="ru-RU" sz="1600" dirty="0" smtClean="0"/>
              <a:t>» (1875).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в дипломному </a:t>
            </a:r>
            <a:r>
              <a:rPr lang="ru-RU" sz="1600" dirty="0" err="1" smtClean="0"/>
              <a:t>творі</a:t>
            </a:r>
            <a:r>
              <a:rPr lang="ru-RU" sz="1600" dirty="0" smtClean="0"/>
              <a:t> проглянули </a:t>
            </a:r>
            <a:r>
              <a:rPr lang="ru-RU" sz="1600" dirty="0" err="1" smtClean="0"/>
              <a:t>драматичні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зіткненя</a:t>
            </a:r>
            <a:r>
              <a:rPr lang="ru-RU" sz="1600" dirty="0" smtClean="0"/>
              <a:t> </a:t>
            </a:r>
            <a:r>
              <a:rPr lang="ru-RU" sz="1600" dirty="0" err="1" smtClean="0"/>
              <a:t>сильних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історичних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постатей</a:t>
            </a:r>
            <a:r>
              <a:rPr lang="ru-RU" sz="1600" dirty="0" smtClean="0"/>
              <a:t>, </a:t>
            </a:r>
            <a:r>
              <a:rPr lang="ru-RU" sz="1600" dirty="0" err="1" smtClean="0"/>
              <a:t>носіїв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протилежних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ідейних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настанов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приваблювали</a:t>
            </a:r>
            <a:r>
              <a:rPr lang="ru-RU" sz="1600" dirty="0" smtClean="0"/>
              <a:t> Сурикова і </a:t>
            </a:r>
            <a:r>
              <a:rPr lang="ru-RU" sz="1600" dirty="0" err="1" smtClean="0"/>
              <a:t>знайдуть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відображення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більшості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майбутніх</a:t>
            </a:r>
            <a:r>
              <a:rPr lang="ru-RU" sz="1600" dirty="0" smtClean="0"/>
              <a:t> картин.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38"/>
            <a:ext cx="9144000" cy="552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15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152</TotalTime>
  <Words>684</Words>
  <Application>Microsoft Office PowerPoint</Application>
  <PresentationFormat>Экран (4:3)</PresentationFormat>
  <Paragraphs>51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Російський живопис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Ілля Юхимович Рєпін</dc:title>
  <dc:creator>Arland</dc:creator>
  <cp:lastModifiedBy>Arland</cp:lastModifiedBy>
  <cp:revision>14</cp:revision>
  <dcterms:created xsi:type="dcterms:W3CDTF">2015-04-20T16:06:34Z</dcterms:created>
  <dcterms:modified xsi:type="dcterms:W3CDTF">2015-04-20T18:39:25Z</dcterms:modified>
</cp:coreProperties>
</file>