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DB0AD8-E48B-461D-A7FF-0629DFAA433E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6E19992-0D93-4D3E-8F73-7346C73906F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4572008"/>
            <a:ext cx="6400800" cy="1752600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bg1"/>
                </a:solidFill>
              </a:rPr>
              <a:t>Підготував студент ІІІ курсу 1 групи</a:t>
            </a:r>
          </a:p>
          <a:p>
            <a:pPr algn="r"/>
            <a:r>
              <a:rPr lang="uk-UA" dirty="0" smtClean="0">
                <a:solidFill>
                  <a:schemeClr val="bg1"/>
                </a:solidFill>
              </a:rPr>
              <a:t>Богдан Олександр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ія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тему: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Поліграфія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396663">
            <a:off x="236787" y="2608441"/>
            <a:ext cx="2982836" cy="2100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в рекламі</a:t>
            </a:r>
            <a:endParaRPr lang="ru-RU" dirty="0"/>
          </a:p>
        </p:txBody>
      </p:sp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438079">
            <a:off x="2729631" y="2045787"/>
            <a:ext cx="3264565" cy="23711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03334">
            <a:off x="5569141" y="3501660"/>
            <a:ext cx="3062568" cy="2581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 rot="20424143">
            <a:off x="421220" y="466182"/>
            <a:ext cx="3312348" cy="3083728"/>
          </a:xfrm>
        </p:spPr>
      </p:pic>
      <p:sp>
        <p:nvSpPr>
          <p:cNvPr id="11" name="Текст 10"/>
          <p:cNvSpPr>
            <a:spLocks noGrp="1"/>
          </p:cNvSpPr>
          <p:nvPr>
            <p:ph type="body" idx="2"/>
          </p:nvPr>
        </p:nvSpPr>
        <p:spPr>
          <a:xfrm>
            <a:off x="5143504" y="1600200"/>
            <a:ext cx="3622544" cy="3733800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Полігра́фія</a:t>
            </a:r>
            <a:r>
              <a:rPr lang="ru-RU" sz="2400" dirty="0" smtClean="0"/>
              <a:t> (</a:t>
            </a:r>
            <a:r>
              <a:rPr lang="ru-RU" sz="2400" dirty="0" err="1" smtClean="0"/>
              <a:t>від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полі</a:t>
            </a:r>
            <a:r>
              <a:rPr lang="ru-RU" sz="2400" dirty="0" smtClean="0"/>
              <a:t> —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; </a:t>
            </a:r>
            <a:r>
              <a:rPr lang="ru-RU" sz="2400" i="1" dirty="0" smtClean="0"/>
              <a:t>графо</a:t>
            </a:r>
            <a:r>
              <a:rPr lang="ru-RU" sz="2400" dirty="0" smtClean="0"/>
              <a:t> — пишу), — </a:t>
            </a:r>
            <a:r>
              <a:rPr lang="ru-RU" sz="2400" dirty="0" err="1" smtClean="0"/>
              <a:t>галузь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, </a:t>
            </a:r>
            <a:r>
              <a:rPr lang="ru-RU" sz="2400" dirty="0" err="1" smtClean="0"/>
              <a:t>сукупність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множинного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репродукування</a:t>
            </a:r>
            <a:r>
              <a:rPr lang="ru-RU" sz="2400" dirty="0" smtClean="0"/>
              <a:t> текстового </a:t>
            </a:r>
            <a:r>
              <a:rPr lang="ru-RU" sz="2400" dirty="0" err="1" smtClean="0"/>
              <a:t>матеріалу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графічних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143504" y="457200"/>
            <a:ext cx="3619496" cy="1185850"/>
          </a:xfrm>
        </p:spPr>
        <p:txBody>
          <a:bodyPr/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Поліграфія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ru-RU" dirty="0"/>
          </a:p>
        </p:txBody>
      </p:sp>
      <p:pic>
        <p:nvPicPr>
          <p:cNvPr id="14" name="Рисунок 13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19545">
            <a:off x="752844" y="3753499"/>
            <a:ext cx="3357586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6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643050"/>
            <a:ext cx="3214710" cy="3714776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868" y="1285860"/>
            <a:ext cx="5194180" cy="5286412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множинного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репродукування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світлокопіювання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поліграфічні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переносом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фарбового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шару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резервуара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сприймаючу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поверхню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папір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друкарських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шару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оригіналу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репродукуванню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поліграфією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поліграфічну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поєднує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промислові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виготовляють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друковану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(книги,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плакати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географічні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Поліграфія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поліграфічна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матеріально-технічною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базою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видавничої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00496" y="457200"/>
            <a:ext cx="4762504" cy="1066800"/>
          </a:xfrm>
        </p:spPr>
        <p:txBody>
          <a:bodyPr/>
          <a:lstStyle/>
          <a:p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11-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676277">
            <a:off x="477098" y="494851"/>
            <a:ext cx="2428892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86116" y="1357298"/>
            <a:ext cx="5479932" cy="5143536"/>
          </a:xfrm>
        </p:spPr>
        <p:txBody>
          <a:bodyPr>
            <a:no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Поліграфія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пройшла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тривалий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шлях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технічною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винайдення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1440 Й.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Гутенбергом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книгодрукування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Уже в 16 ст.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поліграфія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набула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розвиненої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мануфактури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 19 ст.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винаходом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друкарської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поліграфії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промислова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революція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ознаменована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поліграфічного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машинобудування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20 ст.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науково-технічної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поліграфія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напрямками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друкарських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форм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кольороподілу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фотонабору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рольового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офсетного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високошвидкісних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машинах,</a:t>
            </a:r>
          </a:p>
          <a:p>
            <a:pPr>
              <a:lnSpc>
                <a:spcPct val="10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автоматичних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потокових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оздоблювальних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цехах,</a:t>
            </a:r>
          </a:p>
          <a:p>
            <a:pPr>
              <a:lnSpc>
                <a:spcPct val="10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комплексна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механізація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автоматизація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локальних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мереж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86116" y="457200"/>
            <a:ext cx="5476884" cy="1066800"/>
          </a:xfrm>
        </p:spPr>
        <p:txBody>
          <a:bodyPr/>
          <a:lstStyle/>
          <a:p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Історія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31337">
            <a:off x="510616" y="3439929"/>
            <a:ext cx="2428892" cy="2424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поліграфії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додрукарські</a:t>
            </a:r>
            <a:r>
              <a:rPr lang="ru-RU" dirty="0" smtClean="0"/>
              <a:t> (</a:t>
            </a:r>
            <a:r>
              <a:rPr lang="ru-RU" dirty="0" err="1" smtClean="0"/>
              <a:t>підготовчі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друкарські</a:t>
            </a:r>
            <a:r>
              <a:rPr lang="ru-RU" dirty="0" smtClean="0"/>
              <a:t> (</a:t>
            </a:r>
            <a:r>
              <a:rPr lang="ru-RU" dirty="0" err="1" smtClean="0"/>
              <a:t>власне</a:t>
            </a:r>
            <a:r>
              <a:rPr lang="ru-RU" dirty="0" smtClean="0"/>
              <a:t> сам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післядрукарські</a:t>
            </a:r>
            <a:r>
              <a:rPr lang="ru-RU" dirty="0" smtClean="0"/>
              <a:t> (</a:t>
            </a:r>
            <a:r>
              <a:rPr lang="ru-RU" dirty="0" err="1" smtClean="0"/>
              <a:t>оздоблювальні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192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 (7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571612"/>
            <a:ext cx="1928826" cy="3786214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2357422" y="1600200"/>
            <a:ext cx="6408626" cy="504351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Додрукарські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оригінал-макету</a:t>
            </a:r>
            <a:r>
              <a:rPr lang="ru-RU" dirty="0" smtClean="0"/>
              <a:t>, </a:t>
            </a:r>
            <a:r>
              <a:rPr lang="ru-RU" dirty="0" err="1" smtClean="0"/>
              <a:t>друкарської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друкарських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—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тиражних</a:t>
            </a:r>
            <a:r>
              <a:rPr lang="ru-RU" dirty="0" smtClean="0"/>
              <a:t> </a:t>
            </a:r>
            <a:r>
              <a:rPr lang="ru-RU" dirty="0" err="1" smtClean="0"/>
              <a:t>відбитків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відтворюють</a:t>
            </a:r>
            <a:r>
              <a:rPr lang="ru-RU" dirty="0" smtClean="0"/>
              <a:t> </a:t>
            </a:r>
            <a:r>
              <a:rPr lang="ru-RU" dirty="0" err="1" smtClean="0"/>
              <a:t>оригінал</a:t>
            </a:r>
            <a:r>
              <a:rPr lang="ru-RU" dirty="0" smtClean="0"/>
              <a:t>. </a:t>
            </a:r>
            <a:r>
              <a:rPr lang="ru-RU" dirty="0" err="1" smtClean="0"/>
              <a:t>Оздоблювальні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завершують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друкованої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Додрукарські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до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друкарських</a:t>
            </a:r>
            <a:r>
              <a:rPr lang="ru-RU" dirty="0" smtClean="0"/>
              <a:t> форм.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комп'ютерів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оригінал-макет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переносять</a:t>
            </a:r>
            <a:r>
              <a:rPr lang="ru-RU" dirty="0" smtClean="0"/>
              <a:t> на </a:t>
            </a:r>
            <a:r>
              <a:rPr lang="ru-RU" dirty="0" err="1" smtClean="0"/>
              <a:t>друкарську</a:t>
            </a:r>
            <a:r>
              <a:rPr lang="ru-RU" dirty="0" smtClean="0"/>
              <a:t> форму. </a:t>
            </a:r>
            <a:r>
              <a:rPr lang="ru-RU" dirty="0" err="1" smtClean="0"/>
              <a:t>Текстова</a:t>
            </a:r>
            <a:r>
              <a:rPr lang="ru-RU" dirty="0" smtClean="0"/>
              <a:t> форма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отримана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типографського</a:t>
            </a:r>
            <a:r>
              <a:rPr lang="ru-RU" dirty="0" smtClean="0"/>
              <a:t> шрифтового методу ручного набору </a:t>
            </a:r>
            <a:r>
              <a:rPr lang="ru-RU" dirty="0" err="1" smtClean="0"/>
              <a:t>або</a:t>
            </a:r>
            <a:r>
              <a:rPr lang="ru-RU" dirty="0" smtClean="0"/>
              <a:t> ж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набірних</a:t>
            </a:r>
            <a:r>
              <a:rPr lang="ru-RU" dirty="0" smtClean="0"/>
              <a:t> машин (</a:t>
            </a:r>
            <a:r>
              <a:rPr lang="ru-RU" dirty="0" err="1" smtClean="0"/>
              <a:t>застарілий</a:t>
            </a:r>
            <a:r>
              <a:rPr lang="ru-RU" dirty="0" smtClean="0"/>
              <a:t> метод, зараз не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), </a:t>
            </a:r>
            <a:r>
              <a:rPr lang="ru-RU" dirty="0" err="1" smtClean="0"/>
              <a:t>комплектуючі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виготовляючи</a:t>
            </a:r>
            <a:r>
              <a:rPr lang="ru-RU" dirty="0" smtClean="0"/>
              <a:t> форму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напівфабрикат</a:t>
            </a:r>
            <a:r>
              <a:rPr lang="ru-RU" dirty="0" smtClean="0"/>
              <a:t> (у </a:t>
            </a:r>
            <a:r>
              <a:rPr lang="ru-RU" dirty="0" err="1" smtClean="0"/>
              <a:t>вигляді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фотокопії</a:t>
            </a:r>
            <a:r>
              <a:rPr lang="ru-RU" dirty="0" smtClean="0"/>
              <a:t>).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одержали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автоматизованого</a:t>
            </a:r>
            <a:r>
              <a:rPr lang="ru-RU" dirty="0" smtClean="0"/>
              <a:t> набору. </a:t>
            </a:r>
            <a:r>
              <a:rPr lang="ru-RU" dirty="0" err="1" smtClean="0"/>
              <a:t>Ручні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ілюстрованої</a:t>
            </a:r>
            <a:r>
              <a:rPr lang="ru-RU" dirty="0" smtClean="0"/>
              <a:t> </a:t>
            </a:r>
            <a:r>
              <a:rPr lang="ru-RU" dirty="0" err="1" smtClean="0"/>
              <a:t>друкарської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поліграфії</a:t>
            </a:r>
            <a:r>
              <a:rPr lang="ru-RU" dirty="0" smtClean="0"/>
              <a:t> </a:t>
            </a:r>
            <a:r>
              <a:rPr lang="ru-RU" dirty="0" err="1" smtClean="0"/>
              <a:t>використаються</a:t>
            </a:r>
            <a:r>
              <a:rPr lang="ru-RU" dirty="0" smtClean="0"/>
              <a:t> як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станкової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оригіналів</a:t>
            </a:r>
            <a:r>
              <a:rPr lang="ru-RU" dirty="0" smtClean="0"/>
              <a:t>,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відтворених</a:t>
            </a:r>
            <a:r>
              <a:rPr lang="ru-RU" dirty="0" smtClean="0"/>
              <a:t> </a:t>
            </a:r>
            <a:r>
              <a:rPr lang="ru-RU" dirty="0" err="1" smtClean="0"/>
              <a:t>фотомеханічним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шляхом.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868" y="457200"/>
            <a:ext cx="5191132" cy="1066800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Додрукарські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Розрізняють</a:t>
            </a:r>
            <a:r>
              <a:rPr lang="ru-RU" dirty="0" smtClean="0"/>
              <a:t> 3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друкарських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друкування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в </a:t>
            </a:r>
            <a:r>
              <a:rPr lang="ru-RU" dirty="0" err="1" smtClean="0"/>
              <a:t>фарбовому</a:t>
            </a:r>
            <a:r>
              <a:rPr lang="ru-RU" dirty="0" smtClean="0"/>
              <a:t> </a:t>
            </a:r>
            <a:r>
              <a:rPr lang="ru-RU" dirty="0" err="1" smtClean="0"/>
              <a:t>резервуарі</a:t>
            </a:r>
            <a:r>
              <a:rPr lang="ru-RU" dirty="0" smtClean="0"/>
              <a:t> (</a:t>
            </a:r>
            <a:r>
              <a:rPr lang="ru-RU" dirty="0" err="1" smtClean="0"/>
              <a:t>гектографія</a:t>
            </a:r>
            <a:r>
              <a:rPr lang="ru-RU" dirty="0" smtClean="0"/>
              <a:t>, </a:t>
            </a:r>
            <a:r>
              <a:rPr lang="ru-RU" dirty="0" err="1" smtClean="0"/>
              <a:t>туркинотипія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друкування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на </a:t>
            </a:r>
            <a:r>
              <a:rPr lang="ru-RU" dirty="0" err="1" smtClean="0"/>
              <a:t>проміжній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— </a:t>
            </a:r>
            <a:r>
              <a:rPr lang="ru-RU" dirty="0" err="1" smtClean="0"/>
              <a:t>формі</a:t>
            </a:r>
            <a:r>
              <a:rPr lang="ru-RU" dirty="0" smtClean="0"/>
              <a:t> (так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друкування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на </a:t>
            </a:r>
            <a:r>
              <a:rPr lang="ru-RU" dirty="0" err="1" smtClean="0"/>
              <a:t>сприймаючій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(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електростатичним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електромагнітним</a:t>
            </a:r>
            <a:r>
              <a:rPr lang="ru-RU" dirty="0" smtClean="0"/>
              <a:t> переносом </a:t>
            </a:r>
            <a:r>
              <a:rPr lang="ru-RU" dirty="0" err="1" smtClean="0"/>
              <a:t>фарбового</a:t>
            </a:r>
            <a:r>
              <a:rPr lang="ru-RU" dirty="0" smtClean="0"/>
              <a:t> шару).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Друкарський процес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550619" cy="2857496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5984" y="1428736"/>
            <a:ext cx="6400816" cy="514353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методу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друкуючих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пробільних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фарбового</a:t>
            </a:r>
            <a:r>
              <a:rPr lang="ru-RU" dirty="0" smtClean="0"/>
              <a:t> шару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як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форму (</a:t>
            </a:r>
            <a:r>
              <a:rPr lang="ru-RU" dirty="0" err="1" smtClean="0"/>
              <a:t>трафаретний</a:t>
            </a:r>
            <a:r>
              <a:rPr lang="ru-RU" dirty="0" smtClean="0"/>
              <a:t> </a:t>
            </a:r>
            <a:r>
              <a:rPr lang="ru-RU" dirty="0" err="1" smtClean="0"/>
              <a:t>друк</a:t>
            </a:r>
            <a:r>
              <a:rPr lang="ru-RU" dirty="0" smtClean="0"/>
              <a:t>, ротатор), так </a:t>
            </a:r>
            <a:r>
              <a:rPr lang="ru-RU" dirty="0" err="1" smtClean="0"/>
              <a:t>і</a:t>
            </a:r>
            <a:r>
              <a:rPr lang="ru-RU" dirty="0" smtClean="0"/>
              <a:t> шляхом </a:t>
            </a:r>
            <a:r>
              <a:rPr lang="ru-RU" dirty="0" err="1" smtClean="0"/>
              <a:t>нанесення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В </a:t>
            </a:r>
            <a:r>
              <a:rPr lang="ru-RU" dirty="0" err="1" smtClean="0"/>
              <a:t>останньому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просторова</a:t>
            </a:r>
            <a:r>
              <a:rPr lang="ru-RU" dirty="0" smtClean="0"/>
              <a:t> (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друк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фізико-хімічна</a:t>
            </a:r>
            <a:r>
              <a:rPr lang="ru-RU" dirty="0" smtClean="0"/>
              <a:t> (плоский </a:t>
            </a:r>
            <a:r>
              <a:rPr lang="ru-RU" dirty="0" err="1" smtClean="0"/>
              <a:t>друк</a:t>
            </a:r>
            <a:r>
              <a:rPr lang="ru-RU" dirty="0" smtClean="0"/>
              <a:t>)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друкуючих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пробільних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У </a:t>
            </a:r>
            <a:r>
              <a:rPr lang="ru-RU" dirty="0" err="1" smtClean="0"/>
              <a:t>друкарських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використаються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поліграфії</a:t>
            </a:r>
            <a:r>
              <a:rPr lang="ru-RU" dirty="0" smtClean="0"/>
              <a:t> </a:t>
            </a:r>
            <a:r>
              <a:rPr lang="ru-RU" dirty="0" err="1" smtClean="0"/>
              <a:t>фарбове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переносять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на </a:t>
            </a:r>
            <a:r>
              <a:rPr lang="ru-RU" dirty="0" err="1" smtClean="0"/>
              <a:t>сприймаючу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(</a:t>
            </a:r>
            <a:r>
              <a:rPr lang="ru-RU" dirty="0" err="1" smtClean="0"/>
              <a:t>офсетний</a:t>
            </a:r>
            <a:r>
              <a:rPr lang="ru-RU" dirty="0" smtClean="0"/>
              <a:t> </a:t>
            </a:r>
            <a:r>
              <a:rPr lang="ru-RU" dirty="0" err="1" smtClean="0"/>
              <a:t>друк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(</a:t>
            </a:r>
            <a:r>
              <a:rPr lang="ru-RU" dirty="0" err="1" smtClean="0"/>
              <a:t>орловський</a:t>
            </a:r>
            <a:r>
              <a:rPr lang="ru-RU" dirty="0" smtClean="0"/>
              <a:t> </a:t>
            </a:r>
            <a:r>
              <a:rPr lang="ru-RU" dirty="0" err="1" smtClean="0"/>
              <a:t>друк</a:t>
            </a:r>
            <a:r>
              <a:rPr lang="ru-RU" dirty="0" smtClean="0"/>
              <a:t>) </a:t>
            </a:r>
            <a:r>
              <a:rPr lang="ru-RU" dirty="0" err="1" smtClean="0"/>
              <a:t>проміжних</a:t>
            </a:r>
            <a:r>
              <a:rPr lang="ru-RU" dirty="0" smtClean="0"/>
              <a:t> </a:t>
            </a:r>
            <a:r>
              <a:rPr lang="ru-RU" dirty="0" err="1" smtClean="0"/>
              <a:t>поверхонь</a:t>
            </a:r>
            <a:r>
              <a:rPr lang="ru-RU" dirty="0" smtClean="0"/>
              <a:t>. </a:t>
            </a:r>
            <a:r>
              <a:rPr lang="ru-RU" dirty="0" err="1" smtClean="0"/>
              <a:t>Друкування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друкарських</a:t>
            </a:r>
            <a:r>
              <a:rPr lang="ru-RU" dirty="0" smtClean="0"/>
              <a:t> машинах,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за способом </a:t>
            </a:r>
            <a:r>
              <a:rPr lang="ru-RU" dirty="0" err="1" smtClean="0"/>
              <a:t>друку</a:t>
            </a:r>
            <a:r>
              <a:rPr lang="ru-RU" dirty="0" smtClean="0"/>
              <a:t>, за схемою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друкарського</a:t>
            </a:r>
            <a:r>
              <a:rPr lang="ru-RU" dirty="0" smtClean="0"/>
              <a:t> пристрою,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переносів</a:t>
            </a:r>
            <a:r>
              <a:rPr lang="ru-RU" dirty="0" smtClean="0"/>
              <a:t> </a:t>
            </a:r>
            <a:r>
              <a:rPr lang="ru-RU" dirty="0" err="1" smtClean="0"/>
              <a:t>фарбового</a:t>
            </a:r>
            <a:r>
              <a:rPr lang="ru-RU" dirty="0" smtClean="0"/>
              <a:t> шару, за типовою подачею </a:t>
            </a:r>
            <a:r>
              <a:rPr lang="ru-RU" dirty="0" err="1" smtClean="0"/>
              <a:t>сприймаючих</a:t>
            </a:r>
            <a:r>
              <a:rPr lang="ru-RU" dirty="0" smtClean="0"/>
              <a:t> </a:t>
            </a:r>
            <a:r>
              <a:rPr lang="ru-RU" dirty="0" err="1" smtClean="0"/>
              <a:t>поверхонь</a:t>
            </a:r>
            <a:r>
              <a:rPr lang="ru-RU" dirty="0" smtClean="0"/>
              <a:t>. Перед </a:t>
            </a:r>
            <a:r>
              <a:rPr lang="ru-RU" dirty="0" err="1" smtClean="0"/>
              <a:t>друкуванням</a:t>
            </a:r>
            <a:r>
              <a:rPr lang="ru-RU" dirty="0" smtClean="0"/>
              <a:t> проводиться ряд </a:t>
            </a:r>
            <a:r>
              <a:rPr lang="ru-RU" dirty="0" err="1" smtClean="0"/>
              <a:t>підготовчих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 </a:t>
            </a:r>
            <a:r>
              <a:rPr lang="ru-RU" dirty="0" err="1" smtClean="0"/>
              <a:t>розміщення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спуск </a:t>
            </a:r>
            <a:r>
              <a:rPr lang="ru-RU" dirty="0" err="1" smtClean="0"/>
              <a:t>смуг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закріплення</a:t>
            </a:r>
            <a:r>
              <a:rPr lang="ru-RU" dirty="0" smtClean="0"/>
              <a:t>, приводка, приправка.</a:t>
            </a:r>
          </a:p>
          <a:p>
            <a:r>
              <a:rPr lang="ru-RU" dirty="0" smtClean="0"/>
              <a:t>Характер </a:t>
            </a:r>
            <a:r>
              <a:rPr lang="ru-RU" dirty="0" err="1" smtClean="0"/>
              <a:t>оздоблювальних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виду </a:t>
            </a:r>
            <a:r>
              <a:rPr lang="ru-RU" dirty="0" err="1" smtClean="0"/>
              <a:t>друкованої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 </a:t>
            </a:r>
            <a:r>
              <a:rPr lang="ru-RU" dirty="0" err="1" smtClean="0"/>
              <a:t>Найскладніші</a:t>
            </a:r>
            <a:r>
              <a:rPr lang="ru-RU" dirty="0" smtClean="0"/>
              <a:t> </a:t>
            </a:r>
            <a:r>
              <a:rPr lang="ru-RU" dirty="0" err="1" smtClean="0"/>
              <a:t>брошурувальні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застосовувані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книг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набуло</a:t>
            </a:r>
            <a:r>
              <a:rPr lang="ru-RU" dirty="0" smtClean="0"/>
              <a:t> </a:t>
            </a:r>
            <a:r>
              <a:rPr lang="ru-RU" dirty="0" err="1" smtClean="0"/>
              <a:t>ламінування</a:t>
            </a:r>
            <a:r>
              <a:rPr lang="ru-RU" dirty="0" smtClean="0"/>
              <a:t> </a:t>
            </a:r>
            <a:r>
              <a:rPr lang="ru-RU" dirty="0" err="1" smtClean="0"/>
              <a:t>обкладинок</a:t>
            </a:r>
            <a:r>
              <a:rPr lang="ru-RU" dirty="0" smtClean="0"/>
              <a:t> книг.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/>
              <a:t>Способи друку</a:t>
            </a:r>
            <a:endParaRPr lang="ru-RU" dirty="0"/>
          </a:p>
        </p:txBody>
      </p:sp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7496"/>
            <a:ext cx="2571736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друкованої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роздільних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взаємозалежних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 err="1" smtClean="0"/>
              <a:t>текстової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образотворчої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– </a:t>
            </a:r>
            <a:r>
              <a:rPr lang="ru-RU" dirty="0" err="1" smtClean="0"/>
              <a:t>оригіналів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поліграфічному</a:t>
            </a:r>
            <a:r>
              <a:rPr lang="ru-RU" dirty="0" smtClean="0"/>
              <a:t> </a:t>
            </a:r>
            <a:r>
              <a:rPr lang="ru-RU" dirty="0" err="1" smtClean="0"/>
              <a:t>відтворенню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одержують</a:t>
            </a:r>
            <a:r>
              <a:rPr lang="ru-RU" dirty="0" smtClean="0"/>
              <a:t> </a:t>
            </a:r>
            <a:r>
              <a:rPr lang="ru-RU" dirty="0" err="1" smtClean="0"/>
              <a:t>негативи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діапозитиви</a:t>
            </a:r>
            <a:r>
              <a:rPr lang="ru-RU" dirty="0" smtClean="0"/>
              <a:t> на </a:t>
            </a:r>
            <a:r>
              <a:rPr lang="ru-RU" dirty="0" err="1" smtClean="0"/>
              <a:t>прозорій</a:t>
            </a:r>
            <a:r>
              <a:rPr lang="ru-RU" dirty="0" smtClean="0"/>
              <a:t> </a:t>
            </a:r>
            <a:r>
              <a:rPr lang="ru-RU" dirty="0" err="1" smtClean="0"/>
              <a:t>плівці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друкарських</a:t>
            </a:r>
            <a:r>
              <a:rPr lang="ru-RU" dirty="0" smtClean="0"/>
              <a:t> форм;</a:t>
            </a:r>
          </a:p>
          <a:p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негативів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діапозитивів</a:t>
            </a:r>
            <a:r>
              <a:rPr lang="ru-RU" dirty="0" smtClean="0"/>
              <a:t> комплекту </a:t>
            </a:r>
            <a:r>
              <a:rPr lang="ru-RU" dirty="0" err="1" smtClean="0"/>
              <a:t>друкарських</a:t>
            </a:r>
            <a:r>
              <a:rPr lang="ru-RU" dirty="0" smtClean="0"/>
              <a:t> форм,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друкування</a:t>
            </a:r>
            <a:r>
              <a:rPr lang="ru-RU" dirty="0" smtClean="0"/>
              <a:t> тиражу –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друкарських</a:t>
            </a:r>
            <a:r>
              <a:rPr lang="ru-RU" dirty="0" smtClean="0"/>
              <a:t> форм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ідентичних</a:t>
            </a:r>
            <a:r>
              <a:rPr lang="ru-RU" dirty="0" smtClean="0"/>
              <a:t> </a:t>
            </a:r>
            <a:r>
              <a:rPr lang="ru-RU" dirty="0" err="1" smtClean="0"/>
              <a:t>видрукуваних</a:t>
            </a:r>
            <a:r>
              <a:rPr lang="ru-RU" dirty="0" smtClean="0"/>
              <a:t> </a:t>
            </a:r>
            <a:r>
              <a:rPr lang="ru-RU" dirty="0" err="1" smtClean="0"/>
              <a:t>аркушів</a:t>
            </a:r>
            <a:r>
              <a:rPr lang="ru-RU" dirty="0" smtClean="0"/>
              <a:t>, </a:t>
            </a:r>
            <a:r>
              <a:rPr lang="ru-RU" dirty="0" err="1" smtClean="0"/>
              <a:t>зошитів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т.ін</a:t>
            </a:r>
            <a:r>
              <a:rPr lang="ru-RU" dirty="0" smtClean="0"/>
              <a:t>. (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брошурувальних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брошурувально-палітурних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оздоблювальних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/>
              <a:t>Виготовлення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друкованої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продукції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79</TotalTime>
  <Words>628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Презентація на тему:  Поліграфія</vt:lpstr>
      <vt:lpstr>Поліграфія </vt:lpstr>
      <vt:lpstr>Визначення </vt:lpstr>
      <vt:lpstr>Історія розвитку </vt:lpstr>
      <vt:lpstr>Технологічні процеси </vt:lpstr>
      <vt:lpstr>Додрукарські процеси</vt:lpstr>
      <vt:lpstr>Друкарський процес</vt:lpstr>
      <vt:lpstr>Способи друку</vt:lpstr>
      <vt:lpstr>Виготовлення друкованої продукції</vt:lpstr>
      <vt:lpstr>Використання в рекламі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Поліграфія</dc:title>
  <dc:creator>Саша</dc:creator>
  <cp:lastModifiedBy>Саша</cp:lastModifiedBy>
  <cp:revision>2</cp:revision>
  <dcterms:created xsi:type="dcterms:W3CDTF">2013-10-22T20:46:00Z</dcterms:created>
  <dcterms:modified xsi:type="dcterms:W3CDTF">2013-10-22T22:05:13Z</dcterms:modified>
</cp:coreProperties>
</file>