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4" r:id="rId10"/>
    <p:sldId id="263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2;&#1090;&#1072;&#1096;&#1072;\Desktop\mix_2m54s%20(audio-joiner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347936"/>
          </a:xfr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користю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прожите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довге</a:t>
            </a:r>
            <a:r>
              <a:rPr lang="en-US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764704"/>
            <a:ext cx="73448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Леонардо </a:t>
            </a:r>
            <a:r>
              <a:rPr lang="uk-UA" sz="66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</a:t>
            </a:r>
            <a:r>
              <a:rPr lang="uk-UA" sz="6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Вінчі</a:t>
            </a:r>
            <a:endParaRPr lang="ru-RU" sz="66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Рисунок 6" descr="tumblr_n7uyk4Rz711rjjr2to1_25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276872"/>
            <a:ext cx="382542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ix_2m54s (audio-joiner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0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43408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Інші винаходи Леонардо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365104"/>
            <a:ext cx="8229600" cy="269289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Як відомо, Леонардо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Да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Вінчі був інженером, за своє життя він винайшов чимало зброї. 1502 року Леонардо поступив на службу до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Чезаре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Борджіа в якості архітектора і військового інженера.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http://www.mirf.ru/Articles/4/833/elevating_gun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2715050" cy="344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russian7.ru/wp-content/uploads/2014/04/le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686" y="764704"/>
            <a:ext cx="282031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holst.com.ua/blog/wp-content/uploads/2009/12/58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764704"/>
            <a:ext cx="352978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</a:rPr>
              <a:t>Чи знали Ви...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23762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uk-UA" sz="3600" b="1" dirty="0" err="1" smtClean="0">
                <a:solidFill>
                  <a:schemeClr val="accent2">
                    <a:lumMod val="50000"/>
                  </a:schemeClr>
                </a:solidFill>
              </a:rPr>
              <a:t>...Що</a:t>
            </a: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 Леонардо </a:t>
            </a:r>
            <a:r>
              <a:rPr lang="uk-UA" sz="3600" b="1" dirty="0" err="1" smtClean="0">
                <a:solidFill>
                  <a:schemeClr val="accent2">
                    <a:lumMod val="50000"/>
                  </a:schemeClr>
                </a:solidFill>
              </a:rPr>
              <a:t>Да</a:t>
            </a: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 Вінчі купував на ринку поневолених тварин тільки для того, щоб їх відпустити? Митець був небайдужий до польотів і тому особливо часто купував і відпускав на волю птахів.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501008"/>
            <a:ext cx="3600400" cy="292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1008"/>
            <a:ext cx="430291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ДУЖЕ ДЯКУЮ ЗА ВАШУ УВАГУ!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272677"/>
            <a:ext cx="7235635" cy="25853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Виконала презентацію:</a:t>
            </a:r>
          </a:p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учениця 11-А класу</a:t>
            </a:r>
          </a:p>
          <a:p>
            <a:pPr algn="ctr"/>
            <a:r>
              <a:rPr lang="uk-U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Волохіна</a:t>
            </a:r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Наталія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36901"/>
            <a:ext cx="8229600" cy="2121099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Леонардо народився в родині багатого нотаріуса і землевласника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П'єро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, його матір'ю була проста селянка Катерина. Він отримав непогану домашню освіту.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http://cs309921.vk.me/v309921462/3ad/jni81nje2v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3333750" cy="454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http://hrono.ru/img/rgd/leonardo_av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41646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509120"/>
            <a:ext cx="8064896" cy="26642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Леонардо любив воду: він розробив інструкції з підводних занурень, винайшов і описав прилад для підводного занурення, дихальний апарат для підводного плавання. Всі винаходи Леонардо лягли в основу сучасного підводного спорядження.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субмарина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6408712" cy="277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http://www.graff.by/pic/blog/blog24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5952" y="0"/>
            <a:ext cx="2718048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Picture 10" descr="http://dsystems.com.ua/images/dsys/produkcia/lasti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374441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4" name="Picture 12" descr="http://refdb.ru/images/1232/2462234/2d47ecc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36304" cy="187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085184"/>
            <a:ext cx="8229600" cy="195984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Леонардо залишив проекти повітряного гвинта, танка, парашута, ткацького верстата, шарикопідшипника і літаючих машин.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парашют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4197" cy="2636912"/>
          </a:xfrm>
          <a:prstGeom prst="rect">
            <a:avLst/>
          </a:prstGeom>
        </p:spPr>
      </p:pic>
      <p:pic>
        <p:nvPicPr>
          <p:cNvPr id="5" name="Рисунок 4" descr="tumblr_nkg79cFryx1qc4070o3_54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7140" y="2636912"/>
            <a:ext cx="5716860" cy="2473641"/>
          </a:xfrm>
          <a:prstGeom prst="rect">
            <a:avLst/>
          </a:prstGeom>
        </p:spPr>
      </p:pic>
      <p:pic>
        <p:nvPicPr>
          <p:cNvPr id="7170" name="Picture 2" descr="http://paranormal-news.ru/_nw/79/62145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36912"/>
            <a:ext cx="341987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http://i006.radikal.ru/0805/2b/1dac47fdb51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3059832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pPr algn="l"/>
            <a:r>
              <a:rPr lang="ru-RU" sz="4200" b="1" dirty="0" smtClean="0">
                <a:solidFill>
                  <a:schemeClr val="accent2">
                    <a:lumMod val="50000"/>
                  </a:schemeClr>
                </a:solidFill>
              </a:rPr>
              <a:t>  В</a:t>
            </a:r>
            <a:r>
              <a:rPr lang="uk-UA" sz="4200" b="1" dirty="0" err="1" smtClean="0">
                <a:solidFill>
                  <a:schemeClr val="accent2">
                    <a:lumMod val="50000"/>
                  </a:schemeClr>
                </a:solidFill>
              </a:rPr>
              <a:t>ізуалізація</a:t>
            </a:r>
            <a:r>
              <a:rPr lang="uk-UA" sz="4200" b="1" dirty="0" smtClean="0">
                <a:solidFill>
                  <a:schemeClr val="accent2">
                    <a:lumMod val="50000"/>
                  </a:schemeClr>
                </a:solidFill>
              </a:rPr>
              <a:t> деяких проектів </a:t>
            </a:r>
            <a:r>
              <a:rPr lang="uk-UA" sz="4200" b="1" dirty="0" err="1" smtClean="0">
                <a:solidFill>
                  <a:schemeClr val="accent2">
                    <a:lumMod val="50000"/>
                  </a:schemeClr>
                </a:solidFill>
              </a:rPr>
              <a:t>Да</a:t>
            </a:r>
            <a:r>
              <a:rPr lang="en-US" sz="4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4200" b="1" dirty="0" smtClean="0">
                <a:solidFill>
                  <a:schemeClr val="accent2">
                    <a:lumMod val="50000"/>
                  </a:schemeClr>
                </a:solidFill>
              </a:rPr>
              <a:t>Вінчі</a:t>
            </a:r>
            <a:endParaRPr lang="ru-RU" sz="4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tumblr_nld96b6Ebq1tyr6ijo6_25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3960439" cy="210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348880"/>
            <a:ext cx="309634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63688" y="342900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Планер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544522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Парашут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 descr="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421865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35696" y="6273225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Танк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25144"/>
            <a:ext cx="8229600" cy="233285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</a:rPr>
              <a:t>Леонардо першим з живописців став досліджувати людське тіло, щоб зрозуміти розташування і будову м'язів. Він отримав дозвіл на </a:t>
            </a:r>
            <a:r>
              <a:rPr lang="uk-UA" sz="2600" b="1" dirty="0" err="1" smtClean="0">
                <a:solidFill>
                  <a:schemeClr val="accent2">
                    <a:lumMod val="50000"/>
                  </a:schemeClr>
                </a:solidFill>
              </a:rPr>
              <a:t>діссекцію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</a:rPr>
              <a:t> трупів і склав докладні малюнки з описами багатьох людських органів.</a:t>
            </a:r>
            <a:endParaRPr lang="ru-RU" sz="2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tumblr_nkg79cFryx1qc4070o8_5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5199" y="2132856"/>
            <a:ext cx="6238801" cy="269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://cs419917.vk.me/v419917389/38cf/0kduZBgwG3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15816" cy="4797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cs419917.vk.me/v419917389/39ec/V6SG-Oqwiq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0"/>
            <a:ext cx="2664296" cy="21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cs419917.vk.me/v419917389/378d/aRU80ZC97-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0"/>
            <a:ext cx="2411760" cy="21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813176"/>
            <a:ext cx="8229600" cy="204482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Він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віртуозно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грав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лірі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Коли в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суді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Мілана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розглядалася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справа Леонардо,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він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фігурував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там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саме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як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музикант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а не як художник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чи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винахідник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http://www.kalitva.ru/uploads/posts/2010-02/1265873044_har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8640"/>
            <a:ext cx="3528392" cy="470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2348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За однією з теорій, 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</a:rPr>
              <a:t>Мона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 Ліза посміхається від усвідомлення таємної для всіх вагітності. За іншою версією, Джоконду розважали музиканти і клоуни в той час, як вона позувала художнику. Є ще одна теорія, згідно якої, «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</a:rPr>
              <a:t>Мона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 Ліза» - це автопортрет Леонардо.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-171400"/>
            <a:ext cx="41764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Мона</a:t>
            </a:r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Ліза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20 &amp;icy;&amp;ncy;&amp;tcy;&amp;iecy;&amp;rcy;&amp;iecy;&amp;scy;&amp;ncy;&amp;ycy;&amp;khcy; &amp;fcy;&amp;acy;&amp;kcy;&amp;tcy;&amp;ocy;&amp;vcy; &amp;ocy; &amp;Lcy;&amp;iecy;&amp;ocy;&amp;ncy;&amp;acy;&amp;rcy;&amp;dcy;&amp;ocy; &amp;dcy;&amp;acy; &amp;Vcy;&amp;icy;&amp;ncy;&amp;ch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836712"/>
            <a:ext cx="5040560" cy="378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941168"/>
            <a:ext cx="8964488" cy="21168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sz="3400" b="1" dirty="0" smtClean="0">
                <a:solidFill>
                  <a:schemeClr val="accent2">
                    <a:lumMod val="50000"/>
                  </a:schemeClr>
                </a:solidFill>
              </a:rPr>
              <a:t>Зберігся один з небагатьох ескізів живописця, який Леонардо зробив до початку роботи над відомою картиною </a:t>
            </a:r>
            <a:r>
              <a:rPr lang="uk-UA" sz="3400" b="1" dirty="0" err="1" smtClean="0">
                <a:solidFill>
                  <a:schemeClr val="accent2">
                    <a:lumMod val="50000"/>
                  </a:schemeClr>
                </a:solidFill>
              </a:rPr>
              <a:t>“Таємна</a:t>
            </a:r>
            <a:r>
              <a:rPr lang="uk-UA" sz="3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400" b="1" dirty="0" err="1" smtClean="0">
                <a:solidFill>
                  <a:schemeClr val="accent2">
                    <a:lumMod val="50000"/>
                  </a:schemeClr>
                </a:solidFill>
              </a:rPr>
              <a:t>вечеря”</a:t>
            </a:r>
            <a:r>
              <a:rPr lang="uk-UA" sz="34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3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http://cs419917.vk.me/v419917389/3a1d/r2O774ypjw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524328" cy="495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326</Words>
  <Application>Microsoft Office PowerPoint</Application>
  <PresentationFormat>Экран (4:3)</PresentationFormat>
  <Paragraphs>22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  Візуалізація деяких проектів Да Вінчі</vt:lpstr>
      <vt:lpstr>Слайд 6</vt:lpstr>
      <vt:lpstr>Слайд 7</vt:lpstr>
      <vt:lpstr>Слайд 8</vt:lpstr>
      <vt:lpstr>Слайд 9</vt:lpstr>
      <vt:lpstr>Інші винаходи Леонардо</vt:lpstr>
      <vt:lpstr>Чи знали Ви...</vt:lpstr>
      <vt:lpstr>ДУЖЕ ДЯКУЮ ЗА ВАШУ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Наташа</cp:lastModifiedBy>
  <cp:revision>25</cp:revision>
  <dcterms:created xsi:type="dcterms:W3CDTF">2015-03-15T11:39:54Z</dcterms:created>
  <dcterms:modified xsi:type="dcterms:W3CDTF">2015-03-20T09:59:54Z</dcterms:modified>
</cp:coreProperties>
</file>