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A69C4-C04A-4BF5-9FB9-4E96C58F0F50}" type="datetimeFigureOut">
              <a:rPr lang="ru-RU" smtClean="0"/>
              <a:t>21.10.2014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6A557-A886-4702-89C1-6F98640604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252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A69C4-C04A-4BF5-9FB9-4E96C58F0F50}" type="datetimeFigureOut">
              <a:rPr lang="ru-RU" smtClean="0"/>
              <a:t>21.10.2014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6A557-A886-4702-89C1-6F98640604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990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A69C4-C04A-4BF5-9FB9-4E96C58F0F50}" type="datetimeFigureOut">
              <a:rPr lang="ru-RU" smtClean="0"/>
              <a:t>21.10.2014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6A557-A886-4702-89C1-6F98640604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988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A69C4-C04A-4BF5-9FB9-4E96C58F0F50}" type="datetimeFigureOut">
              <a:rPr lang="ru-RU" smtClean="0"/>
              <a:t>21.10.2014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6A557-A886-4702-89C1-6F98640604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294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A69C4-C04A-4BF5-9FB9-4E96C58F0F50}" type="datetimeFigureOut">
              <a:rPr lang="ru-RU" smtClean="0"/>
              <a:t>21.10.2014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6A557-A886-4702-89C1-6F98640604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898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A69C4-C04A-4BF5-9FB9-4E96C58F0F50}" type="datetimeFigureOut">
              <a:rPr lang="ru-RU" smtClean="0"/>
              <a:t>21.10.2014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6A557-A886-4702-89C1-6F98640604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263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A69C4-C04A-4BF5-9FB9-4E96C58F0F50}" type="datetimeFigureOut">
              <a:rPr lang="ru-RU" smtClean="0"/>
              <a:t>21.10.2014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6A557-A886-4702-89C1-6F98640604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751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A69C4-C04A-4BF5-9FB9-4E96C58F0F50}" type="datetimeFigureOut">
              <a:rPr lang="ru-RU" smtClean="0"/>
              <a:t>21.10.2014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6A557-A886-4702-89C1-6F98640604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768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A69C4-C04A-4BF5-9FB9-4E96C58F0F50}" type="datetimeFigureOut">
              <a:rPr lang="ru-RU" smtClean="0"/>
              <a:t>21.10.2014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6A557-A886-4702-89C1-6F98640604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64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A69C4-C04A-4BF5-9FB9-4E96C58F0F50}" type="datetimeFigureOut">
              <a:rPr lang="ru-RU" smtClean="0"/>
              <a:t>21.10.2014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6A557-A886-4702-89C1-6F98640604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291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A69C4-C04A-4BF5-9FB9-4E96C58F0F50}" type="datetimeFigureOut">
              <a:rPr lang="ru-RU" smtClean="0"/>
              <a:t>21.10.2014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6A557-A886-4702-89C1-6F98640604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300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A69C4-C04A-4BF5-9FB9-4E96C58F0F50}" type="datetimeFigureOut">
              <a:rPr lang="ru-RU" smtClean="0"/>
              <a:t>21.10.2014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6A557-A886-4702-89C1-6F98640604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589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Хомяк Марія\презентация\Новая папка\1233597736_kad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7904" y="1268760"/>
            <a:ext cx="6400800" cy="1752600"/>
          </a:xfrm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90000" dir="5400000" sy="-100000" algn="bl" rotWithShape="0"/>
          </a:effectLst>
        </p:spPr>
        <p:txBody>
          <a:bodyPr>
            <a:normAutofit/>
          </a:bodyPr>
          <a:lstStyle/>
          <a:p>
            <a:r>
              <a:rPr lang="uk-UA" sz="8000" dirty="0" smtClean="0">
                <a:solidFill>
                  <a:schemeClr val="bg2">
                    <a:lumMod val="75000"/>
                  </a:schemeClr>
                </a:solidFill>
              </a:rPr>
              <a:t>СТИЛЯГИ</a:t>
            </a:r>
            <a:endParaRPr lang="ru-RU" sz="80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69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3008313" cy="454372"/>
          </a:xfrm>
        </p:spPr>
        <p:txBody>
          <a:bodyPr/>
          <a:lstStyle/>
          <a:p>
            <a:r>
              <a:rPr lang="ru-RU" dirty="0" smtClean="0"/>
              <a:t>Танцы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573016"/>
            <a:ext cx="8291264" cy="2553147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692696"/>
            <a:ext cx="8640960" cy="1080120"/>
          </a:xfrm>
        </p:spPr>
        <p:txBody>
          <a:bodyPr>
            <a:normAutofit/>
          </a:bodyPr>
          <a:lstStyle/>
          <a:p>
            <a:r>
              <a:rPr lang="ru-RU" dirty="0" smtClean="0"/>
              <a:t>С</a:t>
            </a:r>
            <a:r>
              <a:rPr lang="ru-RU" sz="1600" dirty="0" smtClean="0"/>
              <a:t>реди танцев в конце 1940-х был актуален буги-вуги. Причём, советские стиляги не ограничивались довольно скудными познаниями в этой области и изобретали собственные вариации на тему модного танца. </a:t>
            </a:r>
            <a:endParaRPr lang="ru-RU" sz="1600" dirty="0"/>
          </a:p>
        </p:txBody>
      </p:sp>
      <p:pic>
        <p:nvPicPr>
          <p:cNvPr id="10245" name="Picture 5" descr="D:\Хомяк Марія\презентация\Новая папка\61fd4636d681a126e665ee6acb23ab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6872"/>
            <a:ext cx="3168352" cy="458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D:\Хомяк Марія\презентация\Новая папка\0b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352" y="2276872"/>
            <a:ext cx="5975648" cy="458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985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715200" cy="34763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Угасание стиляг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3068960"/>
            <a:ext cx="5111750" cy="305720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836712"/>
            <a:ext cx="8435280" cy="792089"/>
          </a:xfrm>
        </p:spPr>
        <p:txBody>
          <a:bodyPr>
            <a:noAutofit/>
          </a:bodyPr>
          <a:lstStyle/>
          <a:p>
            <a:r>
              <a:rPr lang="ru-RU" dirty="0" smtClean="0"/>
              <a:t>Движение стиляг практически угасло к середине 1960-х. Некоторые исследователи считают, что представителей субкультуры начала 60-х уже нельзя отнести к стилягам. Несмотря на исчезновение субкультуры, стилягами еще в течение десяти лет продолжали называть модников.</a:t>
            </a:r>
            <a:endParaRPr lang="ru-RU" dirty="0"/>
          </a:p>
        </p:txBody>
      </p:sp>
      <p:pic>
        <p:nvPicPr>
          <p:cNvPr id="11266" name="Picture 2" descr="D:\Хомяк Марія\презентация\Новая папка\imgresize3.php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2895"/>
            <a:ext cx="5004048" cy="4365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D:\Хомяк Марія\презентация\Новая папка\63303911_ce26158236a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492894"/>
            <a:ext cx="4139952" cy="4365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612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04" y="41927"/>
            <a:ext cx="3008313" cy="776268"/>
          </a:xfrm>
        </p:spPr>
        <p:txBody>
          <a:bodyPr/>
          <a:lstStyle/>
          <a:p>
            <a:r>
              <a:rPr lang="ru-RU" dirty="0" smtClean="0"/>
              <a:t>Причины формирования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07504" y="1484784"/>
            <a:ext cx="3008313" cy="4713387"/>
          </a:xfrm>
        </p:spPr>
        <p:txBody>
          <a:bodyPr>
            <a:noAutofit/>
          </a:bodyPr>
          <a:lstStyle/>
          <a:p>
            <a:r>
              <a:rPr lang="ru-RU" sz="1600" dirty="0" smtClean="0"/>
              <a:t>Стиляги — советская молодёжная субкультура второй половины 1940-х — начала 1960-х гг., имевшая в качестве эталона западный (преимущественно, американский) образ жизни. Стиляг выделяла из толпы яркая, часто нелепая, одежда, определённая манера разговора (особый сленг). Им был присущ повышенный интерес к западной музыке и танцам. Субкультура стиляг явилась своеобразным стихийным протестом против навязываемых стереотипов поведения, а также против единообразия в одежде, в музыке и в стиле жизни.</a:t>
            </a:r>
            <a:endParaRPr lang="ru-RU" sz="1600" dirty="0"/>
          </a:p>
        </p:txBody>
      </p:sp>
      <p:pic>
        <p:nvPicPr>
          <p:cNvPr id="2050" name="Picture 2" descr="D:\Хомяк Марія\презентация\Новая папка\стиляги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778" y="-19721"/>
            <a:ext cx="3245222" cy="36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Хомяк Марія\презентация\Новая папка\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0"/>
            <a:ext cx="2622922" cy="404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Хомяк Марія\презентация\Новая папка\стиляги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584" y="3506416"/>
            <a:ext cx="3744416" cy="335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Хомяк Марія\презентация\Новая папка\196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426884"/>
            <a:ext cx="2133607" cy="342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635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Хомяк Марія\презентация\Новая папка\imagesр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3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88640"/>
            <a:ext cx="3465513" cy="6669360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chemeClr val="bg2">
                    <a:lumMod val="75000"/>
                  </a:schemeClr>
                </a:solidFill>
              </a:rPr>
              <a:t>Писатель Эдуард Лимонов в своей книге «У нас была великая эпоха» так описывает сложившуюся после войны ситуацию:</a:t>
            </a:r>
          </a:p>
          <a:p>
            <a:endParaRPr lang="ru-RU" sz="1600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bg2">
                    <a:lumMod val="75000"/>
                  </a:schemeClr>
                </a:solidFill>
              </a:rPr>
              <a:t>На барахолках страны приземлились и пошли по рукам платья, костюмы, пальто для всех полов и возрастов — «трофейное барахло», вывезенное солдатами в вещевых мешках из покорённой Германии… Каталогом и гидом для путешествий по морю кожаных тирольских шорт, румынских, итальянских и венгерских военных пальто и детских берлинских костюмчиков служили американские фильмы… Глядя на голливудских девушек и суровых гангстеров в двубортных костюмах и шляпах, запоминала русская молодёжь модели одежды.</a:t>
            </a:r>
            <a:endParaRPr lang="ru-RU" sz="16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3075" name="Picture 3" descr="D:\Хомяк Марія\презентация\Новая папка\gal_66_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88640"/>
            <a:ext cx="5400600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212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3008313" cy="742404"/>
          </a:xfrm>
        </p:spPr>
        <p:txBody>
          <a:bodyPr/>
          <a:lstStyle/>
          <a:p>
            <a:r>
              <a:rPr lang="ru-RU" dirty="0" smtClean="0"/>
              <a:t>Появления термина «стиляга»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46831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04" y="836712"/>
            <a:ext cx="3358009" cy="6021288"/>
          </a:xfrm>
        </p:spPr>
        <p:txBody>
          <a:bodyPr>
            <a:noAutofit/>
          </a:bodyPr>
          <a:lstStyle/>
          <a:p>
            <a:r>
              <a:rPr lang="ru-RU" sz="1600" dirty="0" smtClean="0"/>
              <a:t>Сами себя эти молодые люди либо никак не называли, либо именовались «</a:t>
            </a:r>
            <a:r>
              <a:rPr lang="ru-RU" sz="1600" dirty="0" err="1" smtClean="0"/>
              <a:t>штатниками</a:t>
            </a:r>
            <a:r>
              <a:rPr lang="ru-RU" sz="1600" dirty="0" smtClean="0"/>
              <a:t>» (то есть горячие поклонники Соединённых Штатов).</a:t>
            </a:r>
          </a:p>
          <a:p>
            <a:r>
              <a:rPr lang="ru-RU" sz="1600" dirty="0" smtClean="0"/>
              <a:t>В 1949 году 10 марта в журнале «Крокодил» (№ 7) появился фельетон Д. Г. Беляева «Стиляга» под рубрикой «Типы, уходящие в прошлое». В фельетоне описывался школьный вечер, где появляется нелепо разодетый «на иностранный манер», тщеславный, невежественный, глуповатый молодой человек, который гордится своим пёстрым нарядом и навыками в области иноземных танцев. И все эти навыки, по словам фельетониста, вызывают смех и брезгливую жалость у остальных студентов. Таким образом, термин стиляга не только потеснил самоназвание «</a:t>
            </a:r>
            <a:r>
              <a:rPr lang="ru-RU" sz="1600" dirty="0" err="1" smtClean="0"/>
              <a:t>штатник</a:t>
            </a:r>
            <a:r>
              <a:rPr lang="ru-RU" sz="1600" dirty="0" smtClean="0"/>
              <a:t>», но и полностью заменил его.</a:t>
            </a:r>
            <a:endParaRPr lang="ru-RU" sz="1600" dirty="0"/>
          </a:p>
        </p:txBody>
      </p:sp>
      <p:pic>
        <p:nvPicPr>
          <p:cNvPr id="4098" name="Picture 2" descr="D:\Хомяк Марія\презентация\Новая папка\стиляги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16632"/>
            <a:ext cx="5184576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350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0"/>
            <a:ext cx="3008313" cy="513978"/>
          </a:xfrm>
        </p:spPr>
        <p:txBody>
          <a:bodyPr/>
          <a:lstStyle/>
          <a:p>
            <a:pPr algn="ctr"/>
            <a:r>
              <a:rPr lang="ru-RU" dirty="0" smtClean="0"/>
              <a:t>Образ стиляг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5661248"/>
            <a:ext cx="5111750" cy="464915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99593" y="476671"/>
            <a:ext cx="7156276" cy="1368153"/>
          </a:xfrm>
        </p:spPr>
        <p:txBody>
          <a:bodyPr>
            <a:normAutofit/>
          </a:bodyPr>
          <a:lstStyle/>
          <a:p>
            <a:r>
              <a:rPr lang="ru-RU" dirty="0" smtClean="0"/>
              <a:t>Одежда и сам образ жизни стиляг не был слепо скопирован с американского образца. В первые годы существования данного феномена, облик стиляги был, скорее, карикатурен: широкие яркие штаны, мешковатый пиджак, шляпа с широкими полями, немыслимых расцветок носки, пресловутый галстук «пожар в джунглях».</a:t>
            </a:r>
            <a:endParaRPr lang="ru-RU" dirty="0"/>
          </a:p>
        </p:txBody>
      </p:sp>
      <p:pic>
        <p:nvPicPr>
          <p:cNvPr id="5122" name="Picture 2" descr="D:\Хомяк Марія\презентация\Новая папка\стиляги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8064"/>
            <a:ext cx="2843808" cy="4849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Хомяк Марія\презентация\Новая папка\s533385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000497"/>
            <a:ext cx="3384376" cy="4849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Хомяк Марія\презентация\Новая папка\4028115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000497"/>
            <a:ext cx="2915816" cy="4849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385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Хомяк Марія\презентация\Новая папка\imagesр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116632"/>
            <a:ext cx="3008313" cy="59838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Прическа и макияж</a:t>
            </a:r>
            <a:endParaRPr lang="ru-RU" sz="2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902138"/>
            <a:ext cx="9144000" cy="295586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860173"/>
            <a:ext cx="8964488" cy="2712843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bg2">
                    <a:lumMod val="90000"/>
                  </a:schemeClr>
                </a:solidFill>
              </a:rPr>
              <a:t>Стиляги 50-х носили начесанные и </a:t>
            </a:r>
            <a:r>
              <a:rPr lang="ru-RU" sz="1800" dirty="0" err="1" smtClean="0">
                <a:solidFill>
                  <a:schemeClr val="bg2">
                    <a:lumMod val="90000"/>
                  </a:schemeClr>
                </a:solidFill>
              </a:rPr>
              <a:t>набриолиненные</a:t>
            </a:r>
            <a:r>
              <a:rPr lang="ru-RU" sz="1800" dirty="0" smtClean="0">
                <a:solidFill>
                  <a:schemeClr val="bg2">
                    <a:lumMod val="90000"/>
                  </a:schemeClr>
                </a:solidFill>
              </a:rPr>
              <a:t> «коки» на лбу, а также тонкие усики-«мерзавчики».</a:t>
            </a:r>
          </a:p>
          <a:p>
            <a:endParaRPr lang="ru-RU" sz="1800" dirty="0" smtClean="0">
              <a:solidFill>
                <a:schemeClr val="bg2">
                  <a:lumMod val="90000"/>
                </a:schemeClr>
              </a:solidFill>
            </a:endParaRPr>
          </a:p>
          <a:p>
            <a:r>
              <a:rPr lang="ru-RU" sz="1800" dirty="0" smtClean="0">
                <a:solidFill>
                  <a:schemeClr val="bg2">
                    <a:lumMod val="90000"/>
                  </a:schemeClr>
                </a:solidFill>
              </a:rPr>
              <a:t>Девушки-стиляги использовали больше косметики, чем простые советские женщины. Приветствовалась яркая помада, густо подведенные глаза. Модной прической был «венчик мира», для которого волосы завивались и укладывались вокруг головы, а к 60-м годам, благодаря фильму “</a:t>
            </a:r>
            <a:r>
              <a:rPr lang="ru-RU" sz="1800" dirty="0" err="1" smtClean="0">
                <a:solidFill>
                  <a:schemeClr val="bg2">
                    <a:lumMod val="90000"/>
                  </a:schemeClr>
                </a:solidFill>
              </a:rPr>
              <a:t>Бабетта</a:t>
            </a:r>
            <a:r>
              <a:rPr lang="ru-RU" sz="1800" dirty="0" smtClean="0">
                <a:solidFill>
                  <a:schemeClr val="bg2">
                    <a:lumMod val="90000"/>
                  </a:schemeClr>
                </a:solidFill>
              </a:rPr>
              <a:t> идет на войну” с </a:t>
            </a:r>
            <a:r>
              <a:rPr lang="ru-RU" sz="1800" dirty="0" err="1" smtClean="0">
                <a:solidFill>
                  <a:schemeClr val="bg2">
                    <a:lumMod val="90000"/>
                  </a:schemeClr>
                </a:solidFill>
              </a:rPr>
              <a:t>Бриджит</a:t>
            </a:r>
            <a:r>
              <a:rPr lang="ru-RU" sz="1800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bg2">
                    <a:lumMod val="90000"/>
                  </a:schemeClr>
                </a:solidFill>
              </a:rPr>
              <a:t>Бардо</a:t>
            </a:r>
            <a:r>
              <a:rPr lang="ru-RU" sz="1800" dirty="0" smtClean="0">
                <a:solidFill>
                  <a:schemeClr val="bg2">
                    <a:lumMod val="90000"/>
                  </a:schemeClr>
                </a:solidFill>
              </a:rPr>
              <a:t>, невероятно популярной стала начесанная </a:t>
            </a:r>
            <a:r>
              <a:rPr lang="ru-RU" sz="1800" dirty="0" err="1" smtClean="0">
                <a:solidFill>
                  <a:schemeClr val="bg2">
                    <a:lumMod val="90000"/>
                  </a:schemeClr>
                </a:solidFill>
              </a:rPr>
              <a:t>бабетта</a:t>
            </a:r>
            <a:r>
              <a:rPr lang="ru-RU" sz="1800" dirty="0" smtClean="0">
                <a:solidFill>
                  <a:schemeClr val="bg2">
                    <a:lumMod val="90000"/>
                  </a:schemeClr>
                </a:solidFill>
              </a:rPr>
              <a:t>, которую носила главная героиня фильма.</a:t>
            </a:r>
            <a:endParaRPr lang="ru-RU" sz="1800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6147" name="Picture 3" descr="D:\Хомяк Марія\презентация\Новая папка\hq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41762"/>
            <a:ext cx="4067944" cy="291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Хомяк Марія\презентация\Новая папка\Muzhsaya-pricheska-kok-vyibor-nastoyashhego-stilyag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941762"/>
            <a:ext cx="2555776" cy="291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D:\Хомяк Марія\презентация\Новая папка\ph18404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720" y="3902139"/>
            <a:ext cx="2520280" cy="295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845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0"/>
            <a:ext cx="3008313" cy="563662"/>
          </a:xfrm>
        </p:spPr>
        <p:txBody>
          <a:bodyPr/>
          <a:lstStyle/>
          <a:p>
            <a:pPr algn="ctr"/>
            <a:r>
              <a:rPr lang="ru-RU" dirty="0" smtClean="0"/>
              <a:t>Манеры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3429000"/>
            <a:ext cx="7787208" cy="26971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692696"/>
            <a:ext cx="8640960" cy="129614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Стиляги имели особенные манеры движений, которые в фельетоне Беляева были представлены как «на редкость развязные». Пластика представителей субкультуры была осознанной и продуманной: высоко поднятая голова и свободная походка указывали на их принадлежность к движению, кроме того, диктовались костюмом и танцами. Стиляги из разных городов по вечерам прогуливались («совершали хил») по «Бродвею» – обычно центральной улице города (улица Горького в Москве, Невский проспект в Ленинграде). Важным элементом таких прогулок была демонстрация своих костюмов.</a:t>
            </a:r>
            <a:endParaRPr lang="ru-RU" dirty="0"/>
          </a:p>
        </p:txBody>
      </p:sp>
      <p:pic>
        <p:nvPicPr>
          <p:cNvPr id="7172" name="Picture 4" descr="D:\Хомяк Марія\презентация\Новая папка\63308233_1610_32986395_1222774022_bereg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8840"/>
            <a:ext cx="9144000" cy="4869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573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6923112" cy="923702"/>
          </a:xfrm>
        </p:spPr>
        <p:txBody>
          <a:bodyPr>
            <a:normAutofit fontScale="90000"/>
          </a:bodyPr>
          <a:lstStyle/>
          <a:p>
            <a:r>
              <a:rPr lang="ru-RU" b="0" i="1" dirty="0" smtClean="0"/>
              <a:t>«Был он Гришей, но сейчас носит имя Гарри.</a:t>
            </a:r>
            <a:br>
              <a:rPr lang="ru-RU" b="0" i="1" dirty="0" smtClean="0"/>
            </a:br>
            <a:r>
              <a:rPr lang="ru-RU" b="0" i="1" dirty="0" smtClean="0"/>
              <a:t>Каждый день в обычный час Гарри на бульваре».</a:t>
            </a:r>
            <a:br>
              <a:rPr lang="ru-RU" b="0" i="1" dirty="0" smtClean="0"/>
            </a:br>
            <a:r>
              <a:rPr lang="ru-RU" b="0" i="1" dirty="0" smtClean="0"/>
              <a:t>Б. Тимофеев</a:t>
            </a:r>
            <a:endParaRPr lang="ru-RU" b="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908720"/>
            <a:ext cx="5111750" cy="521744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124744"/>
            <a:ext cx="3465513" cy="5733256"/>
          </a:xfrm>
        </p:spPr>
        <p:txBody>
          <a:bodyPr>
            <a:noAutofit/>
          </a:bodyPr>
          <a:lstStyle/>
          <a:p>
            <a:r>
              <a:rPr lang="ru-RU" dirty="0" smtClean="0"/>
              <a:t>Особый сленг стиляг складывался из английских заимствований, переиначенных на русский лад, в сочетании с элементами музыкального жаргона. Также стиляги меняли свои </a:t>
            </a:r>
          </a:p>
          <a:p>
            <a:r>
              <a:rPr lang="ru-RU" dirty="0" smtClean="0"/>
              <a:t>имена на созвучные им иностранные.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err="1" smtClean="0"/>
              <a:t>Джакеток</a:t>
            </a:r>
            <a:r>
              <a:rPr lang="ru-RU" dirty="0" smtClean="0"/>
              <a:t> (англ. </a:t>
            </a:r>
            <a:r>
              <a:rPr lang="ru-RU" dirty="0" err="1" smtClean="0"/>
              <a:t>jacket</a:t>
            </a:r>
            <a:r>
              <a:rPr lang="ru-RU" dirty="0" smtClean="0"/>
              <a:t>) — пиджак.</a:t>
            </a:r>
          </a:p>
          <a:p>
            <a:r>
              <a:rPr lang="ru-RU" dirty="0" err="1" smtClean="0"/>
              <a:t>Совпаршив</a:t>
            </a:r>
            <a:r>
              <a:rPr lang="ru-RU" dirty="0" smtClean="0"/>
              <a:t> – одежда и обувь советского производства или самодельная.</a:t>
            </a:r>
          </a:p>
          <a:p>
            <a:r>
              <a:rPr lang="ru-RU" dirty="0" err="1" smtClean="0"/>
              <a:t>Соксы</a:t>
            </a:r>
            <a:r>
              <a:rPr lang="ru-RU" dirty="0" smtClean="0"/>
              <a:t> (англ. </a:t>
            </a:r>
            <a:r>
              <a:rPr lang="ru-RU" dirty="0" err="1" smtClean="0"/>
              <a:t>socks</a:t>
            </a:r>
            <a:r>
              <a:rPr lang="ru-RU" dirty="0" smtClean="0"/>
              <a:t>) — яркие носки, видные из-под брючины.</a:t>
            </a:r>
          </a:p>
          <a:p>
            <a:r>
              <a:rPr lang="ru-RU" dirty="0" smtClean="0"/>
              <a:t>Таек (англ. </a:t>
            </a:r>
            <a:r>
              <a:rPr lang="ru-RU" dirty="0" err="1" smtClean="0"/>
              <a:t>tie</a:t>
            </a:r>
            <a:r>
              <a:rPr lang="ru-RU" dirty="0" smtClean="0"/>
              <a:t>) — галстук.</a:t>
            </a:r>
          </a:p>
          <a:p>
            <a:r>
              <a:rPr lang="ru-RU" dirty="0" err="1" smtClean="0"/>
              <a:t>Трузера</a:t>
            </a:r>
            <a:r>
              <a:rPr lang="ru-RU" dirty="0" smtClean="0"/>
              <a:t>, </a:t>
            </a:r>
            <a:r>
              <a:rPr lang="ru-RU" dirty="0" err="1" smtClean="0"/>
              <a:t>траузера</a:t>
            </a:r>
            <a:r>
              <a:rPr lang="ru-RU" dirty="0" smtClean="0"/>
              <a:t>, </a:t>
            </a:r>
            <a:r>
              <a:rPr lang="ru-RU" dirty="0" err="1" smtClean="0"/>
              <a:t>траузерса</a:t>
            </a:r>
            <a:r>
              <a:rPr lang="ru-RU" dirty="0" smtClean="0"/>
              <a:t> (англ. </a:t>
            </a:r>
            <a:r>
              <a:rPr lang="ru-RU" dirty="0" err="1" smtClean="0"/>
              <a:t>trousers</a:t>
            </a:r>
            <a:r>
              <a:rPr lang="ru-RU" dirty="0" smtClean="0"/>
              <a:t>) — брюки.</a:t>
            </a:r>
          </a:p>
          <a:p>
            <a:r>
              <a:rPr lang="ru-RU" dirty="0" err="1" smtClean="0"/>
              <a:t>Тренчкот</a:t>
            </a:r>
            <a:r>
              <a:rPr lang="ru-RU" dirty="0" smtClean="0"/>
              <a:t> (англ. </a:t>
            </a:r>
            <a:r>
              <a:rPr lang="ru-RU" dirty="0" err="1" smtClean="0"/>
              <a:t>trenchcoat</a:t>
            </a:r>
            <a:r>
              <a:rPr lang="ru-RU" dirty="0" smtClean="0"/>
              <a:t>) — плащ</a:t>
            </a:r>
          </a:p>
          <a:p>
            <a:r>
              <a:rPr lang="ru-RU" dirty="0" err="1" smtClean="0"/>
              <a:t>Хэток</a:t>
            </a:r>
            <a:r>
              <a:rPr lang="ru-RU" dirty="0" smtClean="0"/>
              <a:t> (англ. </a:t>
            </a:r>
            <a:r>
              <a:rPr lang="ru-RU" dirty="0" err="1" smtClean="0"/>
              <a:t>hat</a:t>
            </a:r>
            <a:r>
              <a:rPr lang="ru-RU" dirty="0" smtClean="0"/>
              <a:t>) — шляпа.</a:t>
            </a:r>
          </a:p>
          <a:p>
            <a:r>
              <a:rPr lang="ru-RU" dirty="0" err="1" smtClean="0"/>
              <a:t>Шузы</a:t>
            </a:r>
            <a:r>
              <a:rPr lang="ru-RU" dirty="0" smtClean="0"/>
              <a:t>, </a:t>
            </a:r>
            <a:r>
              <a:rPr lang="ru-RU" dirty="0" err="1" smtClean="0"/>
              <a:t>шузня</a:t>
            </a:r>
            <a:r>
              <a:rPr lang="ru-RU" dirty="0" smtClean="0"/>
              <a:t> (англ. </a:t>
            </a:r>
            <a:r>
              <a:rPr lang="ru-RU" dirty="0" err="1" smtClean="0"/>
              <a:t>shoes</a:t>
            </a:r>
            <a:r>
              <a:rPr lang="ru-RU" dirty="0" smtClean="0"/>
              <a:t>) — ботинки на высокой подошве.</a:t>
            </a:r>
            <a:endParaRPr lang="ru-RU" dirty="0"/>
          </a:p>
        </p:txBody>
      </p:sp>
      <p:pic>
        <p:nvPicPr>
          <p:cNvPr id="8194" name="Picture 2" descr="D:\Хомяк Марія\презентация\Новая папка\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124744"/>
            <a:ext cx="5472608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205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3008313" cy="3600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Музыка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212976"/>
            <a:ext cx="8507288" cy="291318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476673"/>
            <a:ext cx="8280920" cy="1728190"/>
          </a:xfrm>
        </p:spPr>
        <p:txBody>
          <a:bodyPr>
            <a:noAutofit/>
          </a:bodyPr>
          <a:lstStyle/>
          <a:p>
            <a:r>
              <a:rPr lang="ru-RU" sz="1600" dirty="0" smtClean="0"/>
              <a:t>Главным атрибутом стиляг был саксофон, олицетворявший музыку свободных людей. Стиляги увлекались зарубежными танцами и музыкой – в первую очередь, джазом. Однако грампластинки с записями модных исполнителей в СССР были редкостью. В связи с образовавшимся дефицитом, стал популярен так называемый «рок на костях» — запись музыки производилась на рентгеновских снимках (у стиляг существовало ещё одно название таких «пластинок» — «скелет моей бабушки»). Только с появлением магнитофонов на рынке товаров «рок на костях» утратил свою актуальность.</a:t>
            </a:r>
            <a:endParaRPr lang="ru-RU" sz="1600" dirty="0"/>
          </a:p>
        </p:txBody>
      </p:sp>
      <p:pic>
        <p:nvPicPr>
          <p:cNvPr id="9218" name="Picture 2" descr="D:\Хомяк Марія\презентация\Новая папка\63307558_f51042b35ee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48880"/>
            <a:ext cx="3888432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D:\Хомяк Марія\презентация\Новая папка\рок_на_костях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204863"/>
            <a:ext cx="4663529" cy="443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0176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742</Words>
  <Application>Microsoft Office PowerPoint</Application>
  <PresentationFormat>Экран (4:3)</PresentationFormat>
  <Paragraphs>34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Причины формирования</vt:lpstr>
      <vt:lpstr>Презентация PowerPoint</vt:lpstr>
      <vt:lpstr>Появления термина «стиляга»</vt:lpstr>
      <vt:lpstr>Образ стиляг</vt:lpstr>
      <vt:lpstr>Прическа и макияж</vt:lpstr>
      <vt:lpstr>Манеры</vt:lpstr>
      <vt:lpstr>«Был он Гришей, но сейчас носит имя Гарри. Каждый день в обычный час Гарри на бульваре». Б. Тимофеев</vt:lpstr>
      <vt:lpstr>Музыка</vt:lpstr>
      <vt:lpstr>Танцы</vt:lpstr>
      <vt:lpstr>Угасание стиляг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Іван Хомяк</dc:creator>
  <cp:lastModifiedBy>Іван Хомяк</cp:lastModifiedBy>
  <cp:revision>7</cp:revision>
  <dcterms:created xsi:type="dcterms:W3CDTF">2014-10-21T18:11:26Z</dcterms:created>
  <dcterms:modified xsi:type="dcterms:W3CDTF">2014-10-21T19:21:52Z</dcterms:modified>
</cp:coreProperties>
</file>