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466" autoAdjust="0"/>
    <p:restoredTop sz="94660" autoAdjust="0"/>
  </p:normalViewPr>
  <p:slideViewPr>
    <p:cSldViewPr>
      <p:cViewPr varScale="1">
        <p:scale>
          <a:sx n="83" d="100"/>
          <a:sy n="83" d="100"/>
        </p:scale>
        <p:origin x="-96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858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FAB6AFE-3D47-4C5E-AB3A-D95D79B45C99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A2DEC1-0D66-4D54-84AC-ED5B6AD809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6AFE-3D47-4C5E-AB3A-D95D79B45C99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DEC1-0D66-4D54-84AC-ED5B6AD8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FAB6AFE-3D47-4C5E-AB3A-D95D79B45C99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5A2DEC1-0D66-4D54-84AC-ED5B6AD809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6AFE-3D47-4C5E-AB3A-D95D79B45C99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A2DEC1-0D66-4D54-84AC-ED5B6AD809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6AFE-3D47-4C5E-AB3A-D95D79B45C99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A2DEC1-0D66-4D54-84AC-ED5B6AD8094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FAB6AFE-3D47-4C5E-AB3A-D95D79B45C99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A2DEC1-0D66-4D54-84AC-ED5B6AD8094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FAB6AFE-3D47-4C5E-AB3A-D95D79B45C99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A2DEC1-0D66-4D54-84AC-ED5B6AD8094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6AFE-3D47-4C5E-AB3A-D95D79B45C99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A2DEC1-0D66-4D54-84AC-ED5B6AD8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6AFE-3D47-4C5E-AB3A-D95D79B45C99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A2DEC1-0D66-4D54-84AC-ED5B6AD80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6AFE-3D47-4C5E-AB3A-D95D79B45C99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A2DEC1-0D66-4D54-84AC-ED5B6AD8094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FAB6AFE-3D47-4C5E-AB3A-D95D79B45C99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A2DEC1-0D66-4D54-84AC-ED5B6AD8094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AB6AFE-3D47-4C5E-AB3A-D95D79B45C99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A2DEC1-0D66-4D54-84AC-ED5B6AD809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1%8E%D0%BD%D1%85%D0%B5%D0%BD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3%D0%B5%D0%BD%D1%83%D1%8F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0%D1%80%D0%BB%D0%BE_%D0%9C%D0%B0%D0%B4%D0%B5%D1%80%D0%BD%D0%BE" TargetMode="External"/><Relationship Id="rId13" Type="http://schemas.openxmlformats.org/officeDocument/2006/relationships/hyperlink" Target="http://uk.wikipedia.org/wiki/%D0%93%D0%BE%D1%80%D0%BE%D0%B4%D0%B5%D0%BD%D0%BA%D0%B0" TargetMode="External"/><Relationship Id="rId18" Type="http://schemas.openxmlformats.org/officeDocument/2006/relationships/hyperlink" Target="http://uk.wikipedia.org/wiki/%D0%9A%D1%80%D0%B5%D0%BC%D0%B5%D0%BD%D0%B5%D1%86%D1%8C" TargetMode="External"/><Relationship Id="rId26" Type="http://schemas.openxmlformats.org/officeDocument/2006/relationships/hyperlink" Target="http://uk.wikipedia.org/wiki/%D0%94%D0%BE%D0%BC%D1%96%D0%BD%D1%96%D0%BA%D0%B0%D0%BD%D1%81%D1%8C%D0%BA%D0%B8%D0%B9_%D0%BA%D0%BE%D1%81%D1%82%D0%B5%D0%BB_(%D0%9B%D1%8C%D0%B2%D1%96%D0%B2)" TargetMode="External"/><Relationship Id="rId3" Type="http://schemas.openxmlformats.org/officeDocument/2006/relationships/hyperlink" Target="http://uk.wikipedia.org/wiki/%D0%9A%D0%BE%D1%81%D1%82%D0%B5%D0%BB_%D1%94%D0%B7%D1%83%D1%97%D1%82%D1%96%D0%B2_(%D0%9B%D1%8C%D0%B2%D1%96%D0%B2)" TargetMode="External"/><Relationship Id="rId21" Type="http://schemas.openxmlformats.org/officeDocument/2006/relationships/hyperlink" Target="http://uk.wikipedia.org/wiki/%D0%9A%D0%B0%D0%BC%27%D1%8F%D0%BD%D0%B5%D1%86%D1%8C-%D0%9F%D0%BE%D0%B4%D1%96%D0%BB%D1%8C%D1%81%D1%8C%D0%BA%D0%B8%D0%B9" TargetMode="External"/><Relationship Id="rId7" Type="http://schemas.openxmlformats.org/officeDocument/2006/relationships/hyperlink" Target="http://uk.wikipedia.org/wiki/%D0%94%D0%B6%D0%BE%D0%B2%D0%B0%D0%BD%D0%BD%D1%96_%D0%91%D0%B0%D1%82%D1%82%D0%B8%D1%81%D1%82%D0%B0_%D0%94%D0%B6%D0%B8%D0%B7%D0%BB%D0%B5%D0%BD%D1%96" TargetMode="External"/><Relationship Id="rId12" Type="http://schemas.openxmlformats.org/officeDocument/2006/relationships/hyperlink" Target="http://uk.wikipedia.org/wiki/%D0%91%D0%B0%D1%80" TargetMode="External"/><Relationship Id="rId17" Type="http://schemas.openxmlformats.org/officeDocument/2006/relationships/hyperlink" Target="http://uk.wikipedia.org/wiki/%D0%86%D0%B7%D1%8F%D1%81%D0%BB%D0%B0%D0%B2" TargetMode="External"/><Relationship Id="rId25" Type="http://schemas.openxmlformats.org/officeDocument/2006/relationships/hyperlink" Target="http://uk.wikipedia.org/wiki/%D0%91%D0%BE%D0%B3%D0%BE%D1%80%D0%BE%D0%B4%D1%87%D0%B0%D0%BD%D0%B8" TargetMode="External"/><Relationship Id="rId2" Type="http://schemas.openxmlformats.org/officeDocument/2006/relationships/hyperlink" Target="http://uk.wikipedia.org/wiki/%D0%9B%D1%8C%D0%B2%D1%96%D0%B2" TargetMode="External"/><Relationship Id="rId16" Type="http://schemas.openxmlformats.org/officeDocument/2006/relationships/hyperlink" Target="http://uk.wikipedia.org/wiki/%D0%92%D1%96%D0%BD%D0%BD%D0%B8%D1%86%D1%8F" TargetMode="External"/><Relationship Id="rId20" Type="http://schemas.openxmlformats.org/officeDocument/2006/relationships/hyperlink" Target="http://uk.wikipedia.org/wiki/%D0%91%D0%B5%D1%80%D0%B4%D0%B8%D1%87%D1%96%D0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6%D0%B5%D1%80%D0%BA%D0%B2%D0%B0_%D0%A1%D1%82%D1%80%D1%96%D1%82%D0%B5%D0%BD%D0%BD%D1%8F_%D0%93%D0%BE%D1%81%D0%BF%D0%BE%D0%B4%D0%BD%D1%8C%D0%BE%D0%B3%D0%BE_(%D0%9B%D1%8C%D0%B2%D1%96%D0%B2)" TargetMode="External"/><Relationship Id="rId11" Type="http://schemas.openxmlformats.org/officeDocument/2006/relationships/hyperlink" Target="http://uk.wikipedia.org/wiki/%D0%A0%D0%B0%D0%B4%D0%B7%D1%96%D0%B2%D1%96%D0%BB%D0%B8" TargetMode="External"/><Relationship Id="rId24" Type="http://schemas.openxmlformats.org/officeDocument/2006/relationships/hyperlink" Target="http://uk.wikipedia.org/wiki/%D0%9F%D1%96%D0%B4%D0%BA%D0%B0%D0%BC%D1%96%D0%BD%D1%8C" TargetMode="External"/><Relationship Id="rId5" Type="http://schemas.openxmlformats.org/officeDocument/2006/relationships/hyperlink" Target="http://uk.wikipedia.org/wiki/%D0%94%D0%B6%D0%B0%D0%BA%D0%BE%D0%BC%D0%BE_%D0%91%D1%80%D1%96%D0%B0%D0%BD%D0%BE" TargetMode="External"/><Relationship Id="rId15" Type="http://schemas.openxmlformats.org/officeDocument/2006/relationships/hyperlink" Target="http://uk.wikipedia.org/wiki/%D0%97%D0%BE%D0%BB%D0%BE%D1%87%D1%96%D0%B2_(%D0%BC%D1%96%D1%81%D1%82%D0%BE)" TargetMode="External"/><Relationship Id="rId23" Type="http://schemas.openxmlformats.org/officeDocument/2006/relationships/hyperlink" Target="http://uk.wikipedia.org/wiki/%D0%A3%D0%B3%D0%BD%D1%96%D0%B2" TargetMode="External"/><Relationship Id="rId10" Type="http://schemas.openxmlformats.org/officeDocument/2006/relationships/hyperlink" Target="http://uk.wikipedia.org/wiki/%D0%9E%D0%BB%D0%B8%D0%BA%D0%B0" TargetMode="External"/><Relationship Id="rId19" Type="http://schemas.openxmlformats.org/officeDocument/2006/relationships/hyperlink" Target="http://uk.wikipedia.org/wiki/%D0%9F%D0%BE%D1%87%D0%B0%D1%97%D0%B2" TargetMode="External"/><Relationship Id="rId4" Type="http://schemas.openxmlformats.org/officeDocument/2006/relationships/hyperlink" Target="http://uk.wikipedia.org/wiki/%D0%A6%D0%B5%D1%80%D0%BA%D0%B2%D0%B0_Il_Ges%C3%B9" TargetMode="External"/><Relationship Id="rId9" Type="http://schemas.openxmlformats.org/officeDocument/2006/relationships/hyperlink" Target="http://uk.wikipedia.org/wiki/%D0%9B%D1%83%D1%86%D1%8C%D0%BA" TargetMode="External"/><Relationship Id="rId14" Type="http://schemas.openxmlformats.org/officeDocument/2006/relationships/hyperlink" Target="http://uk.wikipedia.org/wiki/%D0%91%D1%83%D1%87%D0%B0%D1%87" TargetMode="External"/><Relationship Id="rId22" Type="http://schemas.openxmlformats.org/officeDocument/2006/relationships/hyperlink" Target="http://uk.wikipedia.org/wiki/%D0%9D%D0%B0%D0%B2%D0%B0%D1%80%D1%96%D1%8F" TargetMode="External"/><Relationship Id="rId27" Type="http://schemas.openxmlformats.org/officeDocument/2006/relationships/hyperlink" Target="http://uk.wikipedia.org/wiki/%D0%A1%D0%BE%D0%B1%D0%BE%D1%80_%D1%81%D0%B2%D1%8F%D1%82%D0%BE%D0%B3%D0%BE_%D0%AE%D1%80%D0%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A%D0%BE%D1%81%D1%82%D0%B5%D0%BB_%D1%96_%D0%BC%D0%BE%D0%BD%D0%B0%D1%81%D1%82%D0%B8%D1%80_%D0%B1%D0%B5%D1%80%D0%BD%D0%B0%D1%80%D0%B4%D0%B8%D0%BD%D1%96%D0%B2_(%D0%9B%D1%8C%D0%B2%D1%96%D0%B2)" TargetMode="Externa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0%D1%80%D1%85%D1%96%D0%BA%D0%B0%D1%84%D0%B5%D0%B4%D1%80%D0%B0%D0%BB%D1%8C%D0%BD%D0%B0_%D0%B1%D0%B0%D0%B7%D0%B8%D0%BB%D1%96%D0%BA%D0%B0_%D0%A3%D1%81%D0%BF%D1%96%D0%BD%D0%BD%D1%8F_%D0%9F%D1%80%D0%B5%D1%81%D0%B2%D1%8F%D1%82%D0%BE%D1%97_%D0%94%D1%96%D0%B2%D0%B8_%D0%9C%D0%B0%D1%80%D1%96%D1%97" TargetMode="Externa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6%D0%B8%D0%B2%D0%BE%D0%BF%D0%B8%D1%81" TargetMode="External"/><Relationship Id="rId3" Type="http://schemas.openxmlformats.org/officeDocument/2006/relationships/hyperlink" Target="http://uk.wikipedia.org/wiki/%D0%9E%D1%80%D0%B4%D0%B5%D1%80" TargetMode="External"/><Relationship Id="rId7" Type="http://schemas.openxmlformats.org/officeDocument/2006/relationships/hyperlink" Target="http://uk.wikipedia.org/wiki/%D0%90%D1%80%D1%85%D1%96%D1%82%D0%B5%D0%BA%D1%82%D1%83%D1%80%D0%B0_%D0%B1%D0%B0%D1%80%D0%BE%D0%BA%D0%BE" TargetMode="External"/><Relationship Id="rId12" Type="http://schemas.openxmlformats.org/officeDocument/2006/relationships/hyperlink" Target="http://uk.wikipedia.org/wiki/%D0%99%D0%BE%D0%B3%D0%B0%D0%BD%D0%BD_%D0%A1%D0%B5%D0%B1%D0%B0%D1%81%D1%82%D1%8C%D1%8F%D0%BD_%D0%91%D0%B0%D1%85" TargetMode="External"/><Relationship Id="rId2" Type="http://schemas.openxmlformats.org/officeDocument/2006/relationships/hyperlink" Target="http://uk.wikipedia.org/wiki/%D0%9C%D1%96%D0%BA%D0%B5%D0%BB%D0%B0%D0%BD%D0%B4%D0%B6%D0%B5%D0%BB%D0%BE_%D0%91%D1%83%D0%BE%D0%BD%D0%B0%D1%80%D0%BE%D1%82%D1%82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E%D1%80%D0%BD%D0%B0%D0%BC%D0%B5%D0%BD%D1%82" TargetMode="External"/><Relationship Id="rId11" Type="http://schemas.openxmlformats.org/officeDocument/2006/relationships/hyperlink" Target="http://uk.wikipedia.org/wiki/%D0%9E%D0%BF%D0%B5%D1%80%D0%B0" TargetMode="External"/><Relationship Id="rId5" Type="http://schemas.openxmlformats.org/officeDocument/2006/relationships/hyperlink" Target="http://uk.wikipedia.org/wiki/%D0%9F%D1%96%D0%BB%D1%8F%D1%81%D1%82%D1%80" TargetMode="External"/><Relationship Id="rId10" Type="http://schemas.openxmlformats.org/officeDocument/2006/relationships/hyperlink" Target="http://uk.wikipedia.org/wiki/%D0%9C%D1%83%D0%B7%D0%B8%D0%BA%D0%B0" TargetMode="External"/><Relationship Id="rId4" Type="http://schemas.openxmlformats.org/officeDocument/2006/relationships/hyperlink" Target="http://uk.wikipedia.org/wiki/%D0%9A%D0%B0%D1%80%D0%BD%D0%B8%D0%B7" TargetMode="External"/><Relationship Id="rId9" Type="http://schemas.openxmlformats.org/officeDocument/2006/relationships/hyperlink" Target="http://uk.wikipedia.org/wiki/%D0%A1%D0%BA%D1%83%D0%BB%D1%8C%D0%BF%D1%82%D1%83%D1%80%D0%B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0%BE%D1%80%D0%B5%D0%BD%D1%86%D0%BE_%D0%91%D0%B5%D1%80%D0%BD%D1%96%D0%BD%D1%96" TargetMode="External"/><Relationship Id="rId13" Type="http://schemas.openxmlformats.org/officeDocument/2006/relationships/hyperlink" Target="http://uk.wikipedia.org/wiki/%D0%94%D0%B6%D0%BE%D1%80%D0%B4%D0%B0%D0%BD%D0%BE_%D0%9B%D1%83%D0%BA%D0%B0" TargetMode="External"/><Relationship Id="rId18" Type="http://schemas.openxmlformats.org/officeDocument/2006/relationships/hyperlink" Target="http://uk.wikipedia.org/wiki/%D0%A4%D0%BB%D0%B0%D0%BD%D0%B4%D1%80%D1%96%D1%8F" TargetMode="External"/><Relationship Id="rId3" Type="http://schemas.openxmlformats.org/officeDocument/2006/relationships/hyperlink" Target="http://uk.wikipedia.org/wiki/%D0%92%D1%96%D0%B4%D1%80%D0%BE%D0%B4%D0%B6%D0%B5%D0%BD%D0%BD%D1%8F" TargetMode="External"/><Relationship Id="rId21" Type="http://schemas.openxmlformats.org/officeDocument/2006/relationships/hyperlink" Target="http://uk.wikipedia.org/wiki/%D0%90%D0%B2%D1%81%D1%82%D1%80%D1%96%D1%8F" TargetMode="External"/><Relationship Id="rId7" Type="http://schemas.openxmlformats.org/officeDocument/2006/relationships/hyperlink" Target="http://uk.wikipedia.org/wiki/%D0%A1%D0%BA%D1%83%D0%BB%D1%8C%D0%BF%D1%82%D0%BE%D1%80" TargetMode="External"/><Relationship Id="rId12" Type="http://schemas.openxmlformats.org/officeDocument/2006/relationships/hyperlink" Target="http://uk.wikipedia.org/wiki/%D0%9F%27%D1%94%D1%82%D1%80%D0%BE_%D0%B4%D0%B0_%D0%9A%D0%BE%D1%80%D1%82%D0%BE%D0%BD%D0%B0" TargetMode="External"/><Relationship Id="rId17" Type="http://schemas.openxmlformats.org/officeDocument/2006/relationships/hyperlink" Target="http://uk.wikipedia.org/wiki/%D0%A4%D1%80%D0%B0%D0%BD%D1%86%D1%96%D1%8F" TargetMode="External"/><Relationship Id="rId2" Type="http://schemas.openxmlformats.org/officeDocument/2006/relationships/hyperlink" Target="http://uk.wikipedia.org/wiki/%D0%86%D1%82%D0%B0%D0%BB%D1%96%D1%8F" TargetMode="External"/><Relationship Id="rId16" Type="http://schemas.openxmlformats.org/officeDocument/2006/relationships/hyperlink" Target="http://uk.wikipedia.org/wiki/%D0%9D%D1%96%D0%BC%D0%B5%D1%87%D1%87%D0%B8%D0%BD%D0%B0" TargetMode="External"/><Relationship Id="rId20" Type="http://schemas.openxmlformats.org/officeDocument/2006/relationships/hyperlink" Target="http://uk.wikipedia.org/wiki/%D0%A3%D0%BA%D1%80%D0%B0%D1%97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0%D1%80%D1%85%D1%96%D1%82%D0%B5%D0%BA%D1%82%D0%BE%D1%80" TargetMode="External"/><Relationship Id="rId11" Type="http://schemas.openxmlformats.org/officeDocument/2006/relationships/hyperlink" Target="http://uk.wikipedia.org/wiki/%D0%AE%D0%B2%D0%B0%D1%80%D0%B0" TargetMode="External"/><Relationship Id="rId5" Type="http://schemas.openxmlformats.org/officeDocument/2006/relationships/hyperlink" Target="http://uk.wikipedia.org/wiki/%D0%84%D0%B2%D1%80%D0%BE%D0%BF%D0%B0" TargetMode="External"/><Relationship Id="rId15" Type="http://schemas.openxmlformats.org/officeDocument/2006/relationships/hyperlink" Target="http://uk.wikipedia.org/wiki/%D0%86%D1%81%D0%BF%D0%B0%D0%BD%D1%96%D1%8F" TargetMode="External"/><Relationship Id="rId10" Type="http://schemas.openxmlformats.org/officeDocument/2006/relationships/hyperlink" Target="http://uk.wikipedia.org/wiki/%D0%9A%D0%B0%D1%80%D0%BB%D0%BE_%D0%A4%D0%BE%D0%BD%D1%82%D0%B0%D0%BD%D0%B0" TargetMode="External"/><Relationship Id="rId19" Type="http://schemas.openxmlformats.org/officeDocument/2006/relationships/hyperlink" Target="http://uk.wikipedia.org/wiki/%D0%9F%D0%BE%D0%BB%D1%8C%D1%89%D0%B0" TargetMode="External"/><Relationship Id="rId4" Type="http://schemas.openxmlformats.org/officeDocument/2006/relationships/hyperlink" Target="http://uk.wikipedia.org/wiki/%D0%90%D0%B1%D1%81%D0%BE%D0%BB%D1%8E%D1%82%D0%B8%D0%B7%D0%BC" TargetMode="External"/><Relationship Id="rId9" Type="http://schemas.openxmlformats.org/officeDocument/2006/relationships/hyperlink" Target="http://uk.wikipedia.org/wiki/%D0%A4%D1%80%D0%B0%D0%BD%D1%87%D0%B5%D1%81%D0%BA%D0%BE_%D0%91%D0%BE%D1%80%D1%80%D0%BE%D0%BC%D1%96%D0%BD%D1%96" TargetMode="External"/><Relationship Id="rId14" Type="http://schemas.openxmlformats.org/officeDocument/2006/relationships/hyperlink" Target="http://uk.wikipedia.org/wiki/%D0%9C%D0%B0%D0%BD%D1%8C%D1%8F%D1%81%D0%BA%D0%BE" TargetMode="External"/><Relationship Id="rId2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1%8E%D1%80%D0%BD%D0%B1%D0%B5%D1%80%D0%B3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4%D0%BB%D0%BE%D1%80%D0%B5%D0%BD%D1%86%D1%96%D1%8F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uk.wikipedia.org/wiki/159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8%D1%82%D1%83%D1%82%D0%B3%D0%B0%D1%80%D1%82" TargetMode="External"/><Relationship Id="rId5" Type="http://schemas.openxmlformats.org/officeDocument/2006/relationships/hyperlink" Target="http://uk.wikipedia.org/wiki/1757" TargetMode="External"/><Relationship Id="rId4" Type="http://schemas.openxmlformats.org/officeDocument/2006/relationships/hyperlink" Target="http://uk.wikipedia.org/w/index.php?title=%D0%9C%D0%B0%D1%82%D0%B5%D1%83%D1%81_%D0%93%D1%8E%D0%BD%D1%82%D0%B5%D1%80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1%80%D0%B8%D1%81%D1%82%D0%BE%D1%84%D0%B0%D0%BD%D0%BE_%D0%90%D0%BB%D0%BB%D0%BE%D1%80%D1%96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162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622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uk.wikipedia.org/w/index.php?title=%D0%94%D0%B0%D0%BD%D1%96%D0%B5%D0%BB%D1%8C_%D0%9C%D0%B0%D1%80%D0%BE&amp;action=edit&amp;redlink=1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1%8E%D0%BD%D1%85%D0%B5%D0%BD" TargetMode="External"/><Relationship Id="rId5" Type="http://schemas.openxmlformats.org/officeDocument/2006/relationships/hyperlink" Target="http://uk.wikipedia.org/wiki/1730" TargetMode="External"/><Relationship Id="rId4" Type="http://schemas.openxmlformats.org/officeDocument/2006/relationships/hyperlink" Target="http://uk.wikipedia.org/wiki/17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357166"/>
            <a:ext cx="5291118" cy="167335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96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Бароко</a:t>
            </a:r>
            <a:endParaRPr lang="ru-RU" sz="9600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C:\Documents and Settings\Администратор\Рабочий стол\477px-Santa_Susanna_(Rome)_-_faca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3865">
            <a:off x="135646" y="2178036"/>
            <a:ext cx="3408252" cy="4279964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450px-BerniniAngel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85532">
            <a:off x="5056778" y="2022709"/>
            <a:ext cx="3143240" cy="4190987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00232" y="357166"/>
            <a:ext cx="5291118" cy="1673352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600" b="1" i="0" u="none" strike="noStrike" kern="1200" normalizeH="0" baseline="0" noProof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Бароко</a:t>
            </a:r>
            <a:endParaRPr kumimoji="0" lang="ru-RU" sz="9600" b="1" i="0" u="none" strike="noStrike" kern="1200" normalizeH="0" baseline="0" noProof="0" dirty="0">
              <a:ln/>
              <a:solidFill>
                <a:schemeClr val="accent5">
                  <a:tint val="50000"/>
                  <a:satMod val="18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670px-Kabinettschrank_17_Jh_B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74688" cy="4000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000504"/>
            <a:ext cx="450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Кабінет</a:t>
            </a:r>
            <a:r>
              <a:rPr lang="ru-RU" dirty="0"/>
              <a:t> 17 ст., </a:t>
            </a:r>
            <a:r>
              <a:rPr lang="ru-RU" dirty="0" err="1"/>
              <a:t>Баварський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музей,</a:t>
            </a:r>
            <a:r>
              <a:rPr lang="ru-RU" dirty="0" err="1">
                <a:hlinkClick r:id="rId3" tooltip="Мюнхен"/>
              </a:rPr>
              <a:t>Мюнхен</a:t>
            </a:r>
            <a:endParaRPr lang="ru-RU" dirty="0"/>
          </a:p>
        </p:txBody>
      </p:sp>
      <p:pic>
        <p:nvPicPr>
          <p:cNvPr id="9219" name="Picture 3" descr="C:\Documents and Settings\Администратор\Рабочий стол\Stipo_-_bottega_genovese_-_inizio_del_XVII_secolo_-_legno_intagliato_e_in_parte_impiallacciato_-_cabin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661122"/>
            <a:ext cx="4643438" cy="61968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Шафа-кабінет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різьбленим</a:t>
            </a:r>
            <a:r>
              <a:rPr lang="ru-RU" dirty="0"/>
              <a:t> </a:t>
            </a:r>
            <a:r>
              <a:rPr lang="ru-RU" dirty="0" err="1"/>
              <a:t>декором,</a:t>
            </a:r>
            <a:r>
              <a:rPr lang="ru-RU" dirty="0" err="1">
                <a:hlinkClick r:id="rId5" tooltip="Генуя"/>
              </a:rPr>
              <a:t>Генуя</a:t>
            </a:r>
            <a:r>
              <a:rPr lang="ru-RU" dirty="0"/>
              <a:t>, початок 17 ст.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Українське</a:t>
            </a: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бароко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західні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прийшло</a:t>
            </a:r>
            <a:r>
              <a:rPr lang="ru-RU" dirty="0" smtClean="0"/>
              <a:t> рано — в </a:t>
            </a:r>
            <a:r>
              <a:rPr lang="ru-RU" dirty="0" err="1" smtClean="0"/>
              <a:t>перші</a:t>
            </a:r>
            <a:r>
              <a:rPr lang="ru-RU" dirty="0" smtClean="0"/>
              <a:t> роки 17ст. </a:t>
            </a:r>
            <a:r>
              <a:rPr lang="ru-RU" dirty="0" err="1" smtClean="0"/>
              <a:t>Протягом</a:t>
            </a:r>
            <a:r>
              <a:rPr lang="ru-RU" dirty="0" smtClean="0"/>
              <a:t> 1610-1630-х </a:t>
            </a:r>
            <a:r>
              <a:rPr lang="ru-RU" dirty="0" err="1" smtClean="0"/>
              <a:t>років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збудований</a:t>
            </a:r>
            <a:r>
              <a:rPr lang="ru-RU" dirty="0" smtClean="0"/>
              <a:t>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Львів"/>
              </a:rPr>
              <a:t>Львові</a:t>
            </a:r>
            <a:r>
              <a:rPr lang="ru-RU" dirty="0" smtClean="0"/>
              <a:t> </a:t>
            </a:r>
            <a:r>
              <a:rPr lang="ru-RU" dirty="0" smtClean="0">
                <a:hlinkClick r:id="rId3" tooltip="Костел єзуїтів (Львів)"/>
              </a:rPr>
              <a:t>костел </a:t>
            </a:r>
            <a:r>
              <a:rPr lang="ru-RU" dirty="0" err="1" smtClean="0">
                <a:hlinkClick r:id="rId3" tooltip="Костел єзуїтів (Львів)"/>
              </a:rPr>
              <a:t>єзуїтів</a:t>
            </a:r>
            <a:r>
              <a:rPr lang="ru-RU" dirty="0" smtClean="0"/>
              <a:t> на </a:t>
            </a:r>
            <a:r>
              <a:rPr lang="ru-RU" dirty="0" err="1" smtClean="0"/>
              <a:t>плані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барокового</a:t>
            </a:r>
            <a:r>
              <a:rPr lang="ru-RU" dirty="0" smtClean="0"/>
              <a:t> </a:t>
            </a:r>
            <a:r>
              <a:rPr lang="ru-RU" dirty="0" err="1" smtClean="0"/>
              <a:t>римського</a:t>
            </a:r>
            <a:r>
              <a:rPr lang="ru-RU" dirty="0" smtClean="0"/>
              <a:t> собору </a:t>
            </a:r>
            <a:r>
              <a:rPr lang="ru-RU" dirty="0" err="1" smtClean="0">
                <a:hlinkClick r:id="rId4" tooltip="Церква Il Gesù"/>
              </a:rPr>
              <a:t>Іль</a:t>
            </a:r>
            <a:r>
              <a:rPr lang="ru-RU" dirty="0" smtClean="0">
                <a:hlinkClick r:id="rId4" tooltip="Церква Il Gesù"/>
              </a:rPr>
              <a:t> </a:t>
            </a:r>
            <a:r>
              <a:rPr lang="ru-RU" dirty="0" err="1" smtClean="0">
                <a:hlinkClick r:id="rId4" tooltip="Церква Il Gesù"/>
              </a:rPr>
              <a:t>Джезу</a:t>
            </a:r>
            <a:r>
              <a:rPr lang="ru-RU" dirty="0" smtClean="0"/>
              <a:t>, </a:t>
            </a:r>
            <a:r>
              <a:rPr lang="ru-RU" dirty="0" err="1" smtClean="0"/>
              <a:t>завершенням</a:t>
            </a:r>
            <a:r>
              <a:rPr lang="ru-RU" dirty="0" smtClean="0"/>
              <a:t> </a:t>
            </a:r>
            <a:r>
              <a:rPr lang="ru-RU" dirty="0" err="1" smtClean="0"/>
              <a:t>будівництва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займався</a:t>
            </a:r>
            <a:r>
              <a:rPr lang="ru-RU" dirty="0" smtClean="0"/>
              <a:t> </a:t>
            </a:r>
            <a:r>
              <a:rPr lang="ru-RU" dirty="0" err="1" smtClean="0"/>
              <a:t>архітектор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Джакомо Бріано"/>
              </a:rPr>
              <a:t>Джакомо</a:t>
            </a:r>
            <a:r>
              <a:rPr lang="ru-RU" dirty="0" smtClean="0">
                <a:hlinkClick r:id="rId5" tooltip="Джакомо Бріано"/>
              </a:rPr>
              <a:t> </a:t>
            </a:r>
            <a:r>
              <a:rPr lang="ru-RU" dirty="0" err="1" smtClean="0">
                <a:hlinkClick r:id="rId5" tooltip="Джакомо Бріано"/>
              </a:rPr>
              <a:t>Бріано</a:t>
            </a:r>
            <a:r>
              <a:rPr lang="ru-RU" dirty="0" smtClean="0"/>
              <a:t>. </a:t>
            </a:r>
            <a:r>
              <a:rPr lang="ru-RU" dirty="0" err="1" smtClean="0"/>
              <a:t>Католицька</a:t>
            </a:r>
            <a:r>
              <a:rPr lang="ru-RU" dirty="0" smtClean="0"/>
              <a:t> громада Львова </a:t>
            </a:r>
            <a:r>
              <a:rPr lang="ru-RU" dirty="0" err="1" smtClean="0"/>
              <a:t>вже</a:t>
            </a:r>
            <a:r>
              <a:rPr lang="ru-RU" dirty="0" smtClean="0"/>
              <a:t> у 1644 р. мала </a:t>
            </a:r>
            <a:r>
              <a:rPr lang="ru-RU" dirty="0" err="1" smtClean="0"/>
              <a:t>дивний</a:t>
            </a:r>
            <a:r>
              <a:rPr lang="ru-RU" dirty="0" smtClean="0"/>
              <a:t> </a:t>
            </a:r>
            <a:r>
              <a:rPr lang="ru-RU" dirty="0" err="1" smtClean="0"/>
              <a:t>зразок</a:t>
            </a:r>
            <a:r>
              <a:rPr lang="ru-RU" dirty="0" smtClean="0"/>
              <a:t> </a:t>
            </a:r>
            <a:r>
              <a:rPr lang="ru-RU" dirty="0" err="1" smtClean="0"/>
              <a:t>італійського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 —</a:t>
            </a:r>
            <a:r>
              <a:rPr lang="ru-RU" dirty="0" err="1" smtClean="0">
                <a:hlinkClick r:id="rId6" tooltip="Церква Стрітення Господнього (Львів)"/>
              </a:rPr>
              <a:t>Стрітенський</a:t>
            </a:r>
            <a:r>
              <a:rPr lang="ru-RU" dirty="0" smtClean="0">
                <a:hlinkClick r:id="rId6" tooltip="Церква Стрітення Господнього (Львів)"/>
              </a:rPr>
              <a:t> костел </a:t>
            </a:r>
            <a:r>
              <a:rPr lang="ru-RU" dirty="0" err="1" smtClean="0">
                <a:hlinkClick r:id="rId6" tooltip="Церква Стрітення Господнього (Львів)"/>
              </a:rPr>
              <a:t>босих</a:t>
            </a:r>
            <a:r>
              <a:rPr lang="ru-RU" dirty="0" smtClean="0">
                <a:hlinkClick r:id="rId6" tooltip="Церква Стрітення Господнього (Львів)"/>
              </a:rPr>
              <a:t> </a:t>
            </a:r>
            <a:r>
              <a:rPr lang="ru-RU" dirty="0" err="1" smtClean="0">
                <a:hlinkClick r:id="rId6" tooltip="Церква Стрітення Господнього (Львів)"/>
              </a:rPr>
              <a:t>кармелітів</a:t>
            </a:r>
            <a:r>
              <a:rPr lang="ru-RU" dirty="0" smtClean="0"/>
              <a:t> (</a:t>
            </a:r>
            <a:r>
              <a:rPr lang="ru-RU" dirty="0" err="1" smtClean="0"/>
              <a:t>збережений</a:t>
            </a:r>
            <a:r>
              <a:rPr lang="ru-RU" dirty="0" smtClean="0"/>
              <a:t>). </a:t>
            </a:r>
            <a:r>
              <a:rPr lang="ru-RU" dirty="0" err="1" smtClean="0"/>
              <a:t>Архітектор</a:t>
            </a:r>
            <a:r>
              <a:rPr lang="ru-RU" dirty="0" smtClean="0"/>
              <a:t> </a:t>
            </a:r>
            <a:r>
              <a:rPr lang="ru-RU" dirty="0" err="1" smtClean="0">
                <a:hlinkClick r:id="rId7" tooltip="Джованні Баттиста Джизлені"/>
              </a:rPr>
              <a:t>Джованні</a:t>
            </a:r>
            <a:r>
              <a:rPr lang="ru-RU" dirty="0" smtClean="0">
                <a:hlinkClick r:id="rId7" tooltip="Джованні Баттиста Джизлені"/>
              </a:rPr>
              <a:t> </a:t>
            </a:r>
            <a:r>
              <a:rPr lang="ru-RU" dirty="0" err="1" smtClean="0">
                <a:hlinkClick r:id="rId7" tooltip="Джованні Баттиста Джизлені"/>
              </a:rPr>
              <a:t>Баттиста</a:t>
            </a:r>
            <a:r>
              <a:rPr lang="ru-RU" dirty="0" smtClean="0">
                <a:hlinkClick r:id="rId7" tooltip="Джованні Баттиста Джизлені"/>
              </a:rPr>
              <a:t> </a:t>
            </a:r>
            <a:r>
              <a:rPr lang="ru-RU" dirty="0" err="1" smtClean="0">
                <a:hlinkClick r:id="rId7" tooltip="Джованні Баттиста Джизлені"/>
              </a:rPr>
              <a:t>Джизлені</a:t>
            </a:r>
            <a:r>
              <a:rPr lang="ru-RU" dirty="0" smtClean="0"/>
              <a:t> </a:t>
            </a:r>
            <a:r>
              <a:rPr lang="ru-RU" dirty="0" err="1" smtClean="0"/>
              <a:t>майже</a:t>
            </a:r>
            <a:r>
              <a:rPr lang="ru-RU" dirty="0" smtClean="0"/>
              <a:t> точно </a:t>
            </a:r>
            <a:r>
              <a:rPr lang="ru-RU" dirty="0" err="1" smtClean="0"/>
              <a:t>скопіював</a:t>
            </a:r>
            <a:r>
              <a:rPr lang="ru-RU" dirty="0" smtClean="0"/>
              <a:t> храм </a:t>
            </a:r>
            <a:r>
              <a:rPr lang="ru-RU" dirty="0" smtClean="0">
                <a:hlinkClick r:id="rId8" tooltip="Карло Мадерно"/>
              </a:rPr>
              <a:t>Карло </a:t>
            </a:r>
            <a:r>
              <a:rPr lang="ru-RU" dirty="0" err="1" smtClean="0">
                <a:hlinkClick r:id="rId8" tooltip="Карло Мадерно"/>
              </a:rPr>
              <a:t>Мадерно</a:t>
            </a:r>
            <a:r>
              <a:rPr lang="ru-RU" dirty="0" smtClean="0"/>
              <a:t> у </a:t>
            </a:r>
            <a:r>
              <a:rPr lang="ru-RU" dirty="0" err="1" smtClean="0"/>
              <a:t>Римі</a:t>
            </a:r>
            <a:r>
              <a:rPr lang="ru-RU" dirty="0" smtClean="0"/>
              <a:t>, </a:t>
            </a:r>
            <a:r>
              <a:rPr lang="ru-RU" dirty="0" err="1" smtClean="0"/>
              <a:t>побудований</a:t>
            </a:r>
            <a:r>
              <a:rPr lang="ru-RU" dirty="0" smtClean="0"/>
              <a:t> там у 1603 р. </a:t>
            </a:r>
            <a:r>
              <a:rPr lang="ru-RU" dirty="0" err="1" smtClean="0"/>
              <a:t>Зберігся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Петропавлівський</a:t>
            </a:r>
            <a:r>
              <a:rPr lang="ru-RU" dirty="0" smtClean="0"/>
              <a:t> костел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монастир</a:t>
            </a:r>
            <a:r>
              <a:rPr lang="ru-RU" dirty="0" smtClean="0"/>
              <a:t> у </a:t>
            </a:r>
            <a:r>
              <a:rPr lang="ru-RU" dirty="0" err="1" smtClean="0">
                <a:hlinkClick r:id="rId9" tooltip="Луцьк"/>
              </a:rPr>
              <a:t>Луцьку</a:t>
            </a:r>
            <a:r>
              <a:rPr lang="ru-RU" dirty="0" smtClean="0"/>
              <a:t>, </a:t>
            </a:r>
            <a:r>
              <a:rPr lang="ru-RU" dirty="0" err="1" smtClean="0"/>
              <a:t>побудований</a:t>
            </a:r>
            <a:r>
              <a:rPr lang="ru-RU" dirty="0" smtClean="0"/>
              <a:t> </a:t>
            </a:r>
            <a:r>
              <a:rPr lang="ru-RU" dirty="0" err="1" smtClean="0"/>
              <a:t>архітектором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Венеції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Джакомо Бріано"/>
              </a:rPr>
              <a:t>Джакомо</a:t>
            </a:r>
            <a:r>
              <a:rPr lang="ru-RU" dirty="0" smtClean="0">
                <a:hlinkClick r:id="rId5" tooltip="Джакомо Бріано"/>
              </a:rPr>
              <a:t> </a:t>
            </a:r>
            <a:r>
              <a:rPr lang="ru-RU" dirty="0" err="1" smtClean="0">
                <a:hlinkClick r:id="rId5" tooltip="Джакомо Бріано"/>
              </a:rPr>
              <a:t>Бріано</a:t>
            </a:r>
            <a:r>
              <a:rPr lang="ru-RU" dirty="0" smtClean="0"/>
              <a:t> </a:t>
            </a:r>
            <a:r>
              <a:rPr lang="ru-RU" dirty="0" err="1" smtClean="0"/>
              <a:t>у</a:t>
            </a:r>
            <a:r>
              <a:rPr lang="ru-RU" dirty="0" smtClean="0"/>
              <a:t> 1606–1610 </a:t>
            </a:r>
            <a:r>
              <a:rPr lang="ru-RU" dirty="0" err="1" smtClean="0"/>
              <a:t>рр</a:t>
            </a:r>
            <a:r>
              <a:rPr lang="ru-RU" dirty="0" smtClean="0"/>
              <a:t>. Не </a:t>
            </a:r>
            <a:r>
              <a:rPr lang="ru-RU" dirty="0" err="1" smtClean="0"/>
              <a:t>вщухає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костелу Св. </a:t>
            </a:r>
            <a:r>
              <a:rPr lang="ru-RU" dirty="0" err="1" smtClean="0"/>
              <a:t>Трійці</a:t>
            </a:r>
            <a:r>
              <a:rPr lang="ru-RU" dirty="0" smtClean="0"/>
              <a:t> в </a:t>
            </a:r>
            <a:r>
              <a:rPr lang="ru-RU" dirty="0" err="1" smtClean="0"/>
              <a:t>містечку</a:t>
            </a:r>
            <a:r>
              <a:rPr lang="ru-RU" dirty="0" smtClean="0"/>
              <a:t> </a:t>
            </a:r>
            <a:r>
              <a:rPr lang="ru-RU" dirty="0" err="1" smtClean="0">
                <a:hlinkClick r:id="rId10" tooltip="Олика"/>
              </a:rPr>
              <a:t>Олика</a:t>
            </a:r>
            <a:r>
              <a:rPr lang="ru-RU" dirty="0" smtClean="0"/>
              <a:t>, </a:t>
            </a:r>
            <a:r>
              <a:rPr lang="ru-RU" dirty="0" err="1" smtClean="0"/>
              <a:t>побудований</a:t>
            </a:r>
            <a:r>
              <a:rPr lang="ru-RU" dirty="0" err="1" smtClean="0">
                <a:hlinkClick r:id="rId11" tooltip="Радзівіли"/>
              </a:rPr>
              <a:t>Радзивіллами</a:t>
            </a:r>
            <a:r>
              <a:rPr lang="ru-RU" dirty="0" smtClean="0"/>
              <a:t>, де </a:t>
            </a:r>
            <a:r>
              <a:rPr lang="ru-RU" dirty="0" err="1" smtClean="0"/>
              <a:t>працювали</a:t>
            </a:r>
            <a:r>
              <a:rPr lang="ru-RU" dirty="0" smtClean="0"/>
              <a:t> Б. </a:t>
            </a:r>
            <a:r>
              <a:rPr lang="ru-RU" dirty="0" err="1" smtClean="0"/>
              <a:t>Моллі</a:t>
            </a:r>
            <a:r>
              <a:rPr lang="ru-RU" dirty="0" smtClean="0"/>
              <a:t> та Я. </a:t>
            </a:r>
            <a:r>
              <a:rPr lang="ru-RU" dirty="0" err="1" smtClean="0"/>
              <a:t>Маліверна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в 1635–1640 </a:t>
            </a:r>
            <a:r>
              <a:rPr lang="ru-RU" dirty="0" err="1" smtClean="0"/>
              <a:t>рр</a:t>
            </a:r>
            <a:r>
              <a:rPr lang="ru-RU" dirty="0" smtClean="0"/>
              <a:t>. (</a:t>
            </a:r>
            <a:r>
              <a:rPr lang="ru-RU" dirty="0" err="1" smtClean="0"/>
              <a:t>збіднілий</a:t>
            </a:r>
            <a:r>
              <a:rPr lang="ru-RU" dirty="0" smtClean="0"/>
              <a:t>, </a:t>
            </a:r>
            <a:r>
              <a:rPr lang="ru-RU" dirty="0" err="1" smtClean="0"/>
              <a:t>пошарпаний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збережений</a:t>
            </a:r>
            <a:r>
              <a:rPr lang="ru-RU" dirty="0" smtClean="0"/>
              <a:t>). А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церковні</a:t>
            </a:r>
            <a:r>
              <a:rPr lang="ru-RU" dirty="0" smtClean="0"/>
              <a:t> </a:t>
            </a:r>
            <a:r>
              <a:rPr lang="ru-RU" dirty="0" err="1" smtClean="0"/>
              <a:t>барокові</a:t>
            </a:r>
            <a:r>
              <a:rPr lang="ru-RU" dirty="0" smtClean="0"/>
              <a:t> </a:t>
            </a:r>
            <a:r>
              <a:rPr lang="ru-RU" dirty="0" err="1" smtClean="0"/>
              <a:t>велетні</a:t>
            </a:r>
            <a:r>
              <a:rPr lang="ru-RU" dirty="0" smtClean="0"/>
              <a:t> в </a:t>
            </a:r>
            <a:r>
              <a:rPr lang="ru-RU" dirty="0" err="1" smtClean="0">
                <a:hlinkClick r:id="rId12" tooltip="Бар"/>
              </a:rPr>
              <a:t>Барі</a:t>
            </a:r>
            <a:r>
              <a:rPr lang="ru-RU" dirty="0" smtClean="0"/>
              <a:t>, </a:t>
            </a:r>
            <a:r>
              <a:rPr lang="ru-RU" dirty="0" err="1" smtClean="0">
                <a:hlinkClick r:id="rId13" tooltip="Городенка"/>
              </a:rPr>
              <a:t>Городенці</a:t>
            </a:r>
            <a:r>
              <a:rPr lang="ru-RU" dirty="0" smtClean="0"/>
              <a:t>, </a:t>
            </a:r>
            <a:r>
              <a:rPr lang="ru-RU" dirty="0" err="1" smtClean="0">
                <a:hlinkClick r:id="rId14" tooltip="Бучач"/>
              </a:rPr>
              <a:t>Бучачі</a:t>
            </a:r>
            <a:r>
              <a:rPr lang="ru-RU" dirty="0" smtClean="0"/>
              <a:t> , </a:t>
            </a:r>
            <a:r>
              <a:rPr lang="ru-RU" dirty="0" err="1" smtClean="0"/>
              <a:t>Микулинцях</a:t>
            </a:r>
            <a:r>
              <a:rPr lang="ru-RU" dirty="0" smtClean="0"/>
              <a:t>, </a:t>
            </a:r>
            <a:r>
              <a:rPr lang="ru-RU" dirty="0" err="1" smtClean="0">
                <a:hlinkClick r:id="rId15" tooltip="Золочів (місто)"/>
              </a:rPr>
              <a:t>Золочеві</a:t>
            </a:r>
            <a:r>
              <a:rPr lang="ru-RU" dirty="0" smtClean="0"/>
              <a:t>, </a:t>
            </a:r>
            <a:r>
              <a:rPr lang="ru-RU" dirty="0" err="1" smtClean="0">
                <a:hlinkClick r:id="rId16" tooltip="Вінниця"/>
              </a:rPr>
              <a:t>Вінниці</a:t>
            </a:r>
            <a:r>
              <a:rPr lang="ru-RU" dirty="0" smtClean="0"/>
              <a:t>, </a:t>
            </a:r>
            <a:r>
              <a:rPr lang="ru-RU" dirty="0" err="1" smtClean="0">
                <a:hlinkClick r:id="rId17" tooltip="Ізяслав"/>
              </a:rPr>
              <a:t>Ізяславі</a:t>
            </a:r>
            <a:r>
              <a:rPr lang="ru-RU" dirty="0" smtClean="0"/>
              <a:t>, </a:t>
            </a:r>
            <a:r>
              <a:rPr lang="ru-RU" dirty="0" err="1" smtClean="0">
                <a:hlinkClick r:id="rId18" tooltip="Кременець"/>
              </a:rPr>
              <a:t>Кременці</a:t>
            </a:r>
            <a:r>
              <a:rPr lang="ru-RU" dirty="0" smtClean="0"/>
              <a:t>, </a:t>
            </a:r>
            <a:r>
              <a:rPr lang="ru-RU" dirty="0" err="1" smtClean="0">
                <a:hlinkClick r:id="rId19" tooltip="Почаїв"/>
              </a:rPr>
              <a:t>Почаєві</a:t>
            </a:r>
            <a:r>
              <a:rPr lang="ru-RU" dirty="0" smtClean="0"/>
              <a:t>. </a:t>
            </a:r>
            <a:r>
              <a:rPr lang="ru-RU" dirty="0" err="1" smtClean="0"/>
              <a:t>Шедеври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донині</a:t>
            </a:r>
            <a:r>
              <a:rPr lang="ru-RU" dirty="0" smtClean="0"/>
              <a:t> стоять у </a:t>
            </a:r>
            <a:r>
              <a:rPr lang="ru-RU" dirty="0" err="1" smtClean="0">
                <a:hlinkClick r:id="rId2" tooltip="Львів"/>
              </a:rPr>
              <a:t>Львові</a:t>
            </a:r>
            <a:r>
              <a:rPr lang="ru-RU" dirty="0" smtClean="0"/>
              <a:t>, </a:t>
            </a:r>
            <a:r>
              <a:rPr lang="ru-RU" dirty="0" err="1" smtClean="0">
                <a:hlinkClick r:id="rId20" tooltip="Бердичів"/>
              </a:rPr>
              <a:t>Бердичеві</a:t>
            </a:r>
            <a:r>
              <a:rPr lang="ru-RU" dirty="0" smtClean="0"/>
              <a:t>, </a:t>
            </a:r>
            <a:r>
              <a:rPr lang="ru-RU" dirty="0" err="1" smtClean="0">
                <a:hlinkClick r:id="rId21" tooltip="Кам'янець-Подільський"/>
              </a:rPr>
              <a:t>Кам'янці-Подільському</a:t>
            </a:r>
            <a:r>
              <a:rPr lang="ru-RU" dirty="0" smtClean="0"/>
              <a:t>, </a:t>
            </a:r>
            <a:r>
              <a:rPr lang="ru-RU" dirty="0" err="1" smtClean="0">
                <a:hlinkClick r:id="rId22" tooltip="Наварія"/>
              </a:rPr>
              <a:t>Наварії</a:t>
            </a:r>
            <a:r>
              <a:rPr lang="ru-RU" dirty="0" smtClean="0"/>
              <a:t>, </a:t>
            </a:r>
            <a:r>
              <a:rPr lang="ru-RU" dirty="0" err="1" smtClean="0">
                <a:hlinkClick r:id="rId23" tooltip="Угнів"/>
              </a:rPr>
              <a:t>Угневі</a:t>
            </a:r>
            <a:r>
              <a:rPr lang="ru-RU" dirty="0" smtClean="0"/>
              <a:t>, </a:t>
            </a:r>
            <a:r>
              <a:rPr lang="ru-RU" dirty="0" err="1" smtClean="0">
                <a:hlinkClick r:id="rId24" tooltip="Підкамінь"/>
              </a:rPr>
              <a:t>Підкамені</a:t>
            </a:r>
            <a:r>
              <a:rPr lang="ru-RU" dirty="0" smtClean="0"/>
              <a:t>, </a:t>
            </a:r>
            <a:r>
              <a:rPr lang="ru-RU" dirty="0" err="1" smtClean="0">
                <a:hlinkClick r:id="rId25" tooltip="Богородчани"/>
              </a:rPr>
              <a:t>Богородчанах</a:t>
            </a:r>
            <a:r>
              <a:rPr lang="ru-RU" dirty="0" smtClean="0"/>
              <a:t>. На </a:t>
            </a:r>
            <a:r>
              <a:rPr lang="ru-RU" dirty="0" err="1" smtClean="0"/>
              <a:t>завершення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середини</a:t>
            </a:r>
            <a:r>
              <a:rPr lang="ru-RU" dirty="0" smtClean="0"/>
              <a:t> </a:t>
            </a:r>
            <a:r>
              <a:rPr lang="en-US" dirty="0" smtClean="0"/>
              <a:t>XVIII </a:t>
            </a:r>
            <a:r>
              <a:rPr lang="ru-RU" dirty="0" smtClean="0"/>
              <a:t>ст. у </a:t>
            </a:r>
            <a:r>
              <a:rPr lang="ru-RU" dirty="0" err="1" smtClean="0"/>
              <a:t>Львові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зведені</a:t>
            </a:r>
            <a:r>
              <a:rPr lang="ru-RU" dirty="0" smtClean="0"/>
              <a:t> </a:t>
            </a:r>
            <a:r>
              <a:rPr lang="ru-RU" dirty="0" smtClean="0">
                <a:hlinkClick r:id="rId26" tooltip="Домініканський костел (Львів)"/>
              </a:rPr>
              <a:t>костел </a:t>
            </a:r>
            <a:r>
              <a:rPr lang="ru-RU" dirty="0" err="1" smtClean="0">
                <a:hlinkClick r:id="rId26" tooltip="Домініканський костел (Львів)"/>
              </a:rPr>
              <a:t>Божого</a:t>
            </a:r>
            <a:r>
              <a:rPr lang="ru-RU" dirty="0" smtClean="0">
                <a:hlinkClick r:id="rId26" tooltip="Домініканський костел (Львів)"/>
              </a:rPr>
              <a:t> </a:t>
            </a:r>
            <a:r>
              <a:rPr lang="ru-RU" dirty="0" err="1" smtClean="0">
                <a:hlinkClick r:id="rId26" tooltip="Домініканський костел (Львів)"/>
              </a:rPr>
              <a:t>тіла</a:t>
            </a:r>
            <a:r>
              <a:rPr lang="ru-RU" dirty="0" smtClean="0">
                <a:hlinkClick r:id="rId26" tooltip="Домініканський костел (Львів)"/>
              </a:rPr>
              <a:t> </a:t>
            </a:r>
            <a:r>
              <a:rPr lang="ru-RU" dirty="0" err="1" smtClean="0">
                <a:hlinkClick r:id="rId26" tooltip="Домініканський костел (Львів)"/>
              </a:rPr>
              <a:t>домініканців</a:t>
            </a:r>
            <a:r>
              <a:rPr lang="ru-RU" dirty="0" smtClean="0"/>
              <a:t> та </a:t>
            </a:r>
            <a:r>
              <a:rPr lang="ru-RU" dirty="0" smtClean="0">
                <a:hlinkClick r:id="rId27" tooltip="Собор святого Юра"/>
              </a:rPr>
              <a:t>Собор святого Юра</a:t>
            </a:r>
            <a:r>
              <a:rPr lang="ru-RU" dirty="0" smtClean="0"/>
              <a:t>, </a:t>
            </a:r>
            <a:r>
              <a:rPr lang="ru-RU" dirty="0" err="1" smtClean="0"/>
              <a:t>перебудовані</a:t>
            </a:r>
            <a:r>
              <a:rPr lang="ru-RU" dirty="0" smtClean="0"/>
              <a:t> </a:t>
            </a:r>
            <a:r>
              <a:rPr lang="ru-RU" dirty="0" err="1" smtClean="0"/>
              <a:t>інтер'єри</a:t>
            </a:r>
            <a:r>
              <a:rPr lang="ru-RU" dirty="0" smtClean="0"/>
              <a:t>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святинь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Назвемо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три </a:t>
            </a:r>
            <a:r>
              <a:rPr lang="ru-RU" dirty="0" err="1" smtClean="0"/>
              <a:t>па'мятки</a:t>
            </a:r>
            <a:r>
              <a:rPr lang="ru-RU" dirty="0" smtClean="0"/>
              <a:t> </a:t>
            </a:r>
            <a:r>
              <a:rPr lang="ru-RU" dirty="0" err="1" smtClean="0"/>
              <a:t>неперевершеного</a:t>
            </a:r>
            <a:r>
              <a:rPr lang="ru-RU" dirty="0" smtClean="0"/>
              <a:t> </a:t>
            </a:r>
            <a:r>
              <a:rPr lang="ru-RU" dirty="0" err="1" smtClean="0"/>
              <a:t>світського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 — палац у </a:t>
            </a:r>
            <a:r>
              <a:rPr lang="ru-RU" dirty="0" err="1" smtClean="0"/>
              <a:t>Підгірцях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бароковим</a:t>
            </a:r>
            <a:r>
              <a:rPr lang="ru-RU" dirty="0" smtClean="0"/>
              <a:t> </a:t>
            </a:r>
            <a:r>
              <a:rPr lang="ru-RU" dirty="0" err="1" smtClean="0"/>
              <a:t>італійського</a:t>
            </a:r>
            <a:r>
              <a:rPr lang="ru-RU" dirty="0" smtClean="0"/>
              <a:t> типу парком (1640 </a:t>
            </a:r>
            <a:r>
              <a:rPr lang="ru-RU" dirty="0" err="1" smtClean="0"/>
              <a:t>рр</a:t>
            </a:r>
            <a:r>
              <a:rPr lang="ru-RU" dirty="0" smtClean="0"/>
              <a:t> — </a:t>
            </a:r>
            <a:r>
              <a:rPr lang="ru-RU" dirty="0" err="1" smtClean="0"/>
              <a:t>реставрується</a:t>
            </a:r>
            <a:r>
              <a:rPr lang="ru-RU" dirty="0" smtClean="0"/>
              <a:t>) та палац у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Оброшино</a:t>
            </a:r>
            <a:r>
              <a:rPr lang="ru-RU" dirty="0" smtClean="0"/>
              <a:t>. 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понині</a:t>
            </a:r>
            <a:r>
              <a:rPr lang="ru-RU" dirty="0" smtClean="0"/>
              <a:t> </a:t>
            </a:r>
            <a:r>
              <a:rPr lang="ru-RU" dirty="0" err="1" smtClean="0"/>
              <a:t>дивує</a:t>
            </a:r>
            <a:r>
              <a:rPr lang="ru-RU" dirty="0" smtClean="0"/>
              <a:t> </a:t>
            </a:r>
            <a:r>
              <a:rPr lang="ru-RU" dirty="0" err="1" smtClean="0"/>
              <a:t>збереженою</a:t>
            </a:r>
            <a:r>
              <a:rPr lang="ru-RU" dirty="0" smtClean="0"/>
              <a:t> скульптурою </a:t>
            </a:r>
            <a:r>
              <a:rPr lang="ru-RU" dirty="0" err="1" smtClean="0"/>
              <a:t>брами</a:t>
            </a:r>
            <a:r>
              <a:rPr lang="ru-RU" dirty="0" smtClean="0"/>
              <a:t>, </a:t>
            </a:r>
            <a:r>
              <a:rPr lang="ru-RU" dirty="0" err="1" smtClean="0"/>
              <a:t>скульптурою</a:t>
            </a:r>
            <a:r>
              <a:rPr lang="ru-RU" dirty="0" smtClean="0"/>
              <a:t> Атласу на </a:t>
            </a:r>
            <a:r>
              <a:rPr lang="ru-RU" dirty="0" err="1" smtClean="0"/>
              <a:t>службовому</a:t>
            </a:r>
            <a:r>
              <a:rPr lang="ru-RU" dirty="0" smtClean="0"/>
              <a:t> </a:t>
            </a:r>
            <a:r>
              <a:rPr lang="ru-RU" dirty="0" err="1" smtClean="0"/>
              <a:t>приміщенні</a:t>
            </a:r>
            <a:r>
              <a:rPr lang="ru-RU" dirty="0" smtClean="0"/>
              <a:t> та </a:t>
            </a:r>
            <a:r>
              <a:rPr lang="ru-RU" dirty="0" err="1" smtClean="0"/>
              <a:t>бароковим</a:t>
            </a:r>
            <a:r>
              <a:rPr lang="ru-RU" dirty="0" smtClean="0"/>
              <a:t> </a:t>
            </a:r>
            <a:r>
              <a:rPr lang="ru-RU" dirty="0" err="1" smtClean="0"/>
              <a:t>садовим</a:t>
            </a:r>
            <a:r>
              <a:rPr lang="ru-RU" dirty="0" smtClean="0"/>
              <a:t> фасадом палацу. </a:t>
            </a:r>
            <a:r>
              <a:rPr lang="ru-RU" dirty="0" err="1" smtClean="0"/>
              <a:t>Перебудова</a:t>
            </a:r>
            <a:r>
              <a:rPr lang="ru-RU" dirty="0" smtClean="0"/>
              <a:t> парадного фасаду в </a:t>
            </a:r>
            <a:r>
              <a:rPr lang="ru-RU" dirty="0" err="1" smtClean="0"/>
              <a:t>стилі</a:t>
            </a:r>
            <a:r>
              <a:rPr lang="ru-RU" dirty="0" smtClean="0"/>
              <a:t> модерн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підкреслила</a:t>
            </a:r>
            <a:r>
              <a:rPr lang="ru-RU" dirty="0" smtClean="0"/>
              <a:t> красу </a:t>
            </a:r>
            <a:r>
              <a:rPr lang="ru-RU" dirty="0" err="1" smtClean="0"/>
              <a:t>барокових</a:t>
            </a:r>
            <a:r>
              <a:rPr lang="ru-RU" dirty="0" smtClean="0"/>
              <a:t> </a:t>
            </a:r>
            <a:r>
              <a:rPr lang="ru-RU" dirty="0" err="1" smtClean="0"/>
              <a:t>залишків</a:t>
            </a:r>
            <a:r>
              <a:rPr lang="ru-RU" dirty="0" smtClean="0"/>
              <a:t> </a:t>
            </a:r>
            <a:r>
              <a:rPr lang="ru-RU" dirty="0" err="1" smtClean="0"/>
              <a:t>брами</a:t>
            </a:r>
            <a:r>
              <a:rPr lang="ru-RU" dirty="0" smtClean="0"/>
              <a:t>, </a:t>
            </a:r>
            <a:r>
              <a:rPr lang="ru-RU" dirty="0" err="1" smtClean="0"/>
              <a:t>огорожі</a:t>
            </a:r>
            <a:r>
              <a:rPr lang="ru-RU" dirty="0" smtClean="0"/>
              <a:t> та </a:t>
            </a:r>
            <a:r>
              <a:rPr lang="ru-RU" dirty="0" err="1" smtClean="0"/>
              <a:t>сходинок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71810"/>
            <a:ext cx="4143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Костел Святого </a:t>
            </a:r>
            <a:r>
              <a:rPr lang="ru-RU" sz="1600" dirty="0" err="1"/>
              <a:t>Йосипа</a:t>
            </a:r>
            <a:r>
              <a:rPr lang="ru-RU" sz="1600" dirty="0"/>
              <a:t> та </a:t>
            </a:r>
            <a:r>
              <a:rPr lang="ru-RU" sz="1600" dirty="0" err="1"/>
              <a:t>монастир</a:t>
            </a:r>
            <a:r>
              <a:rPr lang="ru-RU" sz="1600" dirty="0"/>
              <a:t> </a:t>
            </a:r>
            <a:r>
              <a:rPr lang="ru-RU" sz="1600" dirty="0" err="1"/>
              <a:t>отців</a:t>
            </a:r>
            <a:r>
              <a:rPr lang="ru-RU" sz="1600" dirty="0"/>
              <a:t> </a:t>
            </a:r>
            <a:r>
              <a:rPr lang="ru-RU" sz="1600" dirty="0" err="1"/>
              <a:t>Лазаритів</a:t>
            </a:r>
            <a:r>
              <a:rPr lang="ru-RU" sz="1600" dirty="0"/>
              <a:t> </a:t>
            </a:r>
            <a:r>
              <a:rPr lang="ru-RU" sz="1600" dirty="0" err="1"/>
              <a:t>місто</a:t>
            </a:r>
            <a:r>
              <a:rPr lang="ru-RU" sz="1600" dirty="0"/>
              <a:t> </a:t>
            </a:r>
            <a:r>
              <a:rPr lang="ru-RU" sz="1600" dirty="0" err="1"/>
              <a:t>Ізяслав</a:t>
            </a:r>
            <a:r>
              <a:rPr lang="ru-RU" sz="1600" dirty="0"/>
              <a:t>, </a:t>
            </a:r>
            <a:r>
              <a:rPr lang="ru-RU" sz="1600" dirty="0" err="1"/>
              <a:t>Хмельницька</a:t>
            </a:r>
            <a:r>
              <a:rPr lang="ru-RU" sz="1600" dirty="0"/>
              <a:t> об.</a:t>
            </a:r>
          </a:p>
        </p:txBody>
      </p:sp>
      <p:pic>
        <p:nvPicPr>
          <p:cNvPr id="10242" name="Picture 2" descr="C:\Documents and Settings\Администратор\Рабочий стол\800px-Костьол_св._йосипа_засла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27868" cy="3071810"/>
          </a:xfrm>
          <a:prstGeom prst="rect">
            <a:avLst/>
          </a:prstGeom>
          <a:noFill/>
        </p:spPr>
      </p:pic>
      <p:pic>
        <p:nvPicPr>
          <p:cNvPr id="10243" name="Picture 3" descr="C:\Documents and Settings\Администратор\Рабочий стол\450px-Кременецький_ліц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85747"/>
            <a:ext cx="4929190" cy="65722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7686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Костел </a:t>
            </a:r>
            <a:r>
              <a:rPr lang="ru-RU" dirty="0" err="1"/>
              <a:t>Святих</a:t>
            </a:r>
            <a:r>
              <a:rPr lang="ru-RU" dirty="0"/>
              <a:t> </a:t>
            </a:r>
            <a:r>
              <a:rPr lang="ru-RU" dirty="0" err="1"/>
              <a:t>Ігнатія</a:t>
            </a:r>
            <a:r>
              <a:rPr lang="ru-RU" dirty="0"/>
              <a:t> </a:t>
            </a:r>
            <a:r>
              <a:rPr lang="ru-RU" dirty="0" err="1"/>
              <a:t>Лойоли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Станіслава</a:t>
            </a:r>
            <a:r>
              <a:rPr lang="ru-RU" dirty="0"/>
              <a:t> </a:t>
            </a:r>
            <a:r>
              <a:rPr lang="ru-RU" dirty="0" err="1"/>
              <a:t>Костки</a:t>
            </a:r>
            <a:r>
              <a:rPr lang="ru-RU" dirty="0"/>
              <a:t> у </a:t>
            </a:r>
            <a:r>
              <a:rPr lang="ru-RU" dirty="0" err="1"/>
              <a:t>Кременці</a:t>
            </a:r>
            <a:endParaRPr lang="ru-RU" dirty="0"/>
          </a:p>
        </p:txBody>
      </p:sp>
      <p:pic>
        <p:nvPicPr>
          <p:cNvPr id="10245" name="Picture 5" descr="C:\Documents and Settings\Администратор\Рабочий стол\Lviv_Bernardine_church_interi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857628"/>
            <a:ext cx="3048000" cy="2286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6211669"/>
            <a:ext cx="3500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Бароковий</a:t>
            </a:r>
            <a:r>
              <a:rPr lang="ru-RU" dirty="0"/>
              <a:t> </a:t>
            </a:r>
            <a:r>
              <a:rPr lang="ru-RU" dirty="0" err="1"/>
              <a:t>інтер'єр</a:t>
            </a:r>
            <a:r>
              <a:rPr lang="ru-RU" dirty="0" err="1">
                <a:hlinkClick r:id="rId5" tooltip="Костел і монастир бернардинів (Львів)"/>
              </a:rPr>
              <a:t>костелу</a:t>
            </a:r>
            <a:r>
              <a:rPr lang="ru-RU" dirty="0">
                <a:hlinkClick r:id="rId5" tooltip="Костел і монастир бернардинів (Львів)"/>
              </a:rPr>
              <a:t> </a:t>
            </a:r>
            <a:r>
              <a:rPr lang="ru-RU" dirty="0" err="1">
                <a:hlinkClick r:id="rId5" tooltip="Костел і монастир бернардинів (Львів)"/>
              </a:rPr>
              <a:t>бернардинців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Рабочий стол\Kiev_Andreaske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4340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59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Київ</a:t>
            </a:r>
            <a:r>
              <a:rPr lang="ru-RU" dirty="0"/>
              <a:t>, </a:t>
            </a:r>
            <a:r>
              <a:rPr lang="ru-RU" dirty="0" err="1"/>
              <a:t>Андріївська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endParaRPr lang="ru-RU" dirty="0"/>
          </a:p>
        </p:txBody>
      </p:sp>
      <p:pic>
        <p:nvPicPr>
          <p:cNvPr id="11267" name="Picture 3" descr="C:\Documents and Settings\Администратор\Рабочий стол\Костел_кармелитов_Львов_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2000"/>
            <a:ext cx="4572000" cy="6096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2066" y="428604"/>
            <a:ext cx="3463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Інтер'єр</a:t>
            </a:r>
            <a:r>
              <a:rPr lang="ru-RU" dirty="0"/>
              <a:t> костелу </a:t>
            </a:r>
            <a:r>
              <a:rPr lang="ru-RU" dirty="0" err="1"/>
              <a:t>кармелітів</a:t>
            </a:r>
            <a:r>
              <a:rPr lang="ru-RU" dirty="0"/>
              <a:t> </a:t>
            </a:r>
            <a:r>
              <a:rPr lang="ru-RU" dirty="0" err="1"/>
              <a:t>босих</a:t>
            </a:r>
            <a:endParaRPr lang="ru-RU" dirty="0"/>
          </a:p>
        </p:txBody>
      </p:sp>
      <p:pic>
        <p:nvPicPr>
          <p:cNvPr id="11268" name="Picture 4" descr="C:\Documents and Settings\Администратор\Рабочий стол\450px-Lwow-KatedraLacinska-wnetrz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429000"/>
            <a:ext cx="2928926" cy="28574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6488668"/>
            <a:ext cx="404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Бароковий</a:t>
            </a:r>
            <a:r>
              <a:rPr lang="ru-RU" dirty="0"/>
              <a:t> </a:t>
            </a:r>
            <a:r>
              <a:rPr lang="ru-RU" dirty="0" err="1"/>
              <a:t>інтер'єр</a:t>
            </a:r>
            <a:r>
              <a:rPr lang="ru-RU" dirty="0" err="1">
                <a:hlinkClick r:id="rId5" tooltip="Архікафедральна базиліка Успіння Пресвятої Діви Марії"/>
              </a:rPr>
              <a:t>Латинського</a:t>
            </a:r>
            <a:r>
              <a:rPr lang="ru-RU" dirty="0">
                <a:hlinkClick r:id="rId5" tooltip="Архікафедральна базиліка Успіння Пресвятої Діви Марії"/>
              </a:rPr>
              <a:t> собору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uk-UA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Загальна характеристика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623204" cy="52578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Культура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позначена</a:t>
            </a:r>
            <a:r>
              <a:rPr lang="ru-RU" dirty="0" smtClean="0"/>
              <a:t> </a:t>
            </a:r>
            <a:r>
              <a:rPr lang="ru-RU" dirty="0" err="1" smtClean="0"/>
              <a:t>тяжінням</a:t>
            </a:r>
            <a:r>
              <a:rPr lang="ru-RU" dirty="0" smtClean="0"/>
              <a:t> до:</a:t>
            </a:r>
          </a:p>
          <a:p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 smtClean="0"/>
              <a:t>вразити</a:t>
            </a:r>
            <a:r>
              <a:rPr lang="ru-RU" dirty="0" smtClean="0"/>
              <a:t> </a:t>
            </a:r>
            <a:r>
              <a:rPr lang="ru-RU" dirty="0" err="1" smtClean="0"/>
              <a:t>читача</a:t>
            </a:r>
            <a:r>
              <a:rPr lang="ru-RU" dirty="0" smtClean="0"/>
              <a:t> </a:t>
            </a:r>
            <a:r>
              <a:rPr lang="ru-RU" dirty="0" err="1" smtClean="0"/>
              <a:t>пишним</a:t>
            </a:r>
            <a:r>
              <a:rPr lang="ru-RU" dirty="0" smtClean="0"/>
              <a:t> </a:t>
            </a:r>
            <a:r>
              <a:rPr lang="ru-RU" dirty="0" err="1" smtClean="0"/>
              <a:t>оздобленням</a:t>
            </a:r>
            <a:r>
              <a:rPr lang="ru-RU" dirty="0" smtClean="0"/>
              <a:t> </a:t>
            </a:r>
            <a:r>
              <a:rPr lang="ru-RU" dirty="0" err="1" smtClean="0"/>
              <a:t>твору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Відтворенням</a:t>
            </a:r>
            <a:r>
              <a:rPr lang="ru-RU" dirty="0" smtClean="0"/>
              <a:t> </a:t>
            </a:r>
            <a:r>
              <a:rPr lang="ru-RU" dirty="0" err="1" smtClean="0"/>
              <a:t>постійного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, </a:t>
            </a:r>
            <a:r>
              <a:rPr lang="ru-RU" dirty="0" err="1" smtClean="0"/>
              <a:t>пишності</a:t>
            </a:r>
            <a:r>
              <a:rPr lang="ru-RU" dirty="0" smtClean="0"/>
              <a:t>, </a:t>
            </a:r>
            <a:r>
              <a:rPr lang="ru-RU" dirty="0" err="1" smtClean="0"/>
              <a:t>вихору</a:t>
            </a:r>
            <a:r>
              <a:rPr lang="ru-RU" dirty="0" smtClean="0"/>
              <a:t> часу;</a:t>
            </a:r>
          </a:p>
          <a:p>
            <a:r>
              <a:rPr lang="ru-RU" dirty="0" err="1" smtClean="0"/>
              <a:t>Алегоризм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Різкий</a:t>
            </a:r>
            <a:r>
              <a:rPr lang="ru-RU" dirty="0" smtClean="0"/>
              <a:t> контраст;</a:t>
            </a:r>
          </a:p>
          <a:p>
            <a:r>
              <a:rPr lang="ru-RU" dirty="0" err="1" smtClean="0"/>
              <a:t>Тенденції</a:t>
            </a:r>
            <a:r>
              <a:rPr lang="ru-RU" dirty="0" smtClean="0"/>
              <a:t> </a:t>
            </a:r>
            <a:r>
              <a:rPr lang="ru-RU" dirty="0" err="1" smtClean="0"/>
              <a:t>життєстверджуючого</a:t>
            </a:r>
            <a:r>
              <a:rPr lang="ru-RU" dirty="0" smtClean="0"/>
              <a:t>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дійсності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Вираження</a:t>
            </a:r>
            <a:r>
              <a:rPr lang="ru-RU" dirty="0" smtClean="0"/>
              <a:t> </a:t>
            </a:r>
            <a:r>
              <a:rPr lang="ru-RU" dirty="0" err="1" smtClean="0"/>
              <a:t>просвітницької</a:t>
            </a:r>
            <a:r>
              <a:rPr lang="ru-RU" dirty="0" smtClean="0"/>
              <a:t> тематики;</a:t>
            </a:r>
          </a:p>
          <a:p>
            <a:r>
              <a:rPr lang="ru-RU" dirty="0" err="1" smtClean="0"/>
              <a:t>Засновником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в </a:t>
            </a:r>
            <a:r>
              <a:rPr lang="ru-RU" dirty="0" err="1" smtClean="0"/>
              <a:t>Італії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Мікеланджело Буонаротті"/>
              </a:rPr>
              <a:t>Мікеланджело</a:t>
            </a:r>
            <a:r>
              <a:rPr lang="ru-RU" dirty="0" smtClean="0">
                <a:hlinkClick r:id="rId2" tooltip="Мікеланджело Буонаротті"/>
              </a:rPr>
              <a:t> </a:t>
            </a:r>
            <a:r>
              <a:rPr lang="ru-RU" dirty="0" err="1" smtClean="0">
                <a:hlinkClick r:id="rId2" tooltip="Мікеланджело Буонаротті"/>
              </a:rPr>
              <a:t>Буонаротті</a:t>
            </a:r>
            <a:r>
              <a:rPr lang="ru-RU" dirty="0" smtClean="0"/>
              <a:t> (1475—1564).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підсилив</a:t>
            </a:r>
            <a:r>
              <a:rPr lang="ru-RU" dirty="0" smtClean="0"/>
              <a:t> </a:t>
            </a:r>
            <a:r>
              <a:rPr lang="ru-RU" dirty="0" err="1" smtClean="0"/>
              <a:t>архітектуру</a:t>
            </a:r>
            <a:r>
              <a:rPr lang="ru-RU" dirty="0" smtClean="0"/>
              <a:t> </a:t>
            </a:r>
            <a:r>
              <a:rPr lang="ru-RU" dirty="0" err="1" smtClean="0"/>
              <a:t>велетенським</a:t>
            </a:r>
            <a:r>
              <a:rPr lang="ru-RU" dirty="0" smtClean="0"/>
              <a:t> </a:t>
            </a:r>
            <a:r>
              <a:rPr lang="ru-RU" dirty="0" smtClean="0">
                <a:hlinkClick r:id="rId3" tooltip="Ордер"/>
              </a:rPr>
              <a:t>ордером</a:t>
            </a:r>
            <a:r>
              <a:rPr lang="ru-RU" dirty="0" smtClean="0"/>
              <a:t>, широко </a:t>
            </a:r>
            <a:r>
              <a:rPr lang="ru-RU" dirty="0" err="1" smtClean="0"/>
              <a:t>використовував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Карниз"/>
              </a:rPr>
              <a:t>карнизи</a:t>
            </a:r>
            <a:r>
              <a:rPr lang="ru-RU" dirty="0" smtClean="0"/>
              <a:t>, </a:t>
            </a:r>
            <a:r>
              <a:rPr lang="ru-RU" dirty="0" err="1" smtClean="0"/>
              <a:t>подвоєння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Пілястр"/>
              </a:rPr>
              <a:t>пілястр</a:t>
            </a:r>
            <a:r>
              <a:rPr lang="ru-RU" dirty="0" smtClean="0"/>
              <a:t> та колон, </a:t>
            </a:r>
            <a:r>
              <a:rPr lang="ru-RU" dirty="0" err="1" smtClean="0"/>
              <a:t>тісняву</a:t>
            </a:r>
            <a:r>
              <a:rPr lang="ru-RU" dirty="0" smtClean="0"/>
              <a:t> </a:t>
            </a:r>
            <a:r>
              <a:rPr lang="ru-RU" dirty="0" err="1" smtClean="0"/>
              <a:t>архітектурних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та </a:t>
            </a:r>
            <a:r>
              <a:rPr lang="ru-RU" dirty="0" err="1" smtClean="0"/>
              <a:t>надлюдський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. </a:t>
            </a:r>
            <a:r>
              <a:rPr lang="ru-RU" dirty="0" err="1" smtClean="0"/>
              <a:t>Скульптурні</a:t>
            </a:r>
            <a:r>
              <a:rPr lang="ru-RU" dirty="0" smtClean="0"/>
              <a:t> та </a:t>
            </a:r>
            <a:r>
              <a:rPr lang="ru-RU" dirty="0" err="1" smtClean="0"/>
              <a:t>архітектурні</a:t>
            </a:r>
            <a:r>
              <a:rPr lang="ru-RU" dirty="0" smtClean="0"/>
              <a:t> твори </a:t>
            </a:r>
            <a:r>
              <a:rPr lang="ru-RU" dirty="0" err="1" smtClean="0"/>
              <a:t>генія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 </a:t>
            </a:r>
            <a:r>
              <a:rPr lang="ru-RU" dirty="0" err="1" smtClean="0"/>
              <a:t>справляють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 </a:t>
            </a:r>
            <a:r>
              <a:rPr lang="ru-RU" dirty="0" err="1" smtClean="0"/>
              <a:t>скорботи</a:t>
            </a:r>
            <a:r>
              <a:rPr lang="ru-RU" dirty="0" smtClean="0"/>
              <a:t>, </a:t>
            </a:r>
            <a:r>
              <a:rPr lang="ru-RU" dirty="0" err="1" smtClean="0"/>
              <a:t>напруги</a:t>
            </a:r>
            <a:r>
              <a:rPr lang="ru-RU" dirty="0" smtClean="0"/>
              <a:t>, </a:t>
            </a:r>
            <a:r>
              <a:rPr lang="ru-RU" dirty="0" err="1" smtClean="0"/>
              <a:t>нервовості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зберігають</a:t>
            </a:r>
            <a:r>
              <a:rPr lang="ru-RU" dirty="0" smtClean="0"/>
              <a:t> </a:t>
            </a:r>
            <a:r>
              <a:rPr lang="ru-RU" dirty="0" err="1" smtClean="0"/>
              <a:t>чітку</a:t>
            </a:r>
            <a:r>
              <a:rPr lang="ru-RU" dirty="0" smtClean="0"/>
              <a:t> </a:t>
            </a:r>
            <a:r>
              <a:rPr lang="ru-RU" dirty="0" err="1" smtClean="0"/>
              <a:t>побудову</a:t>
            </a:r>
            <a:r>
              <a:rPr lang="ru-RU" dirty="0" smtClean="0"/>
              <a:t>, </a:t>
            </a:r>
            <a:r>
              <a:rPr lang="ru-RU" dirty="0" err="1" smtClean="0"/>
              <a:t>симетрію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потойбічну</a:t>
            </a:r>
            <a:r>
              <a:rPr lang="ru-RU" dirty="0" smtClean="0"/>
              <a:t>,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неможливу</a:t>
            </a:r>
            <a:r>
              <a:rPr lang="ru-RU" dirty="0" smtClean="0"/>
              <a:t> красу.</a:t>
            </a:r>
          </a:p>
          <a:p>
            <a:r>
              <a:rPr lang="ru-RU" dirty="0" smtClean="0"/>
              <a:t>Характерною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пишнота</a:t>
            </a:r>
            <a:r>
              <a:rPr lang="ru-RU" dirty="0" smtClean="0"/>
              <a:t>, </a:t>
            </a:r>
            <a:r>
              <a:rPr lang="ru-RU" dirty="0" err="1" smtClean="0"/>
              <a:t>парадність</a:t>
            </a:r>
            <a:r>
              <a:rPr lang="ru-RU" dirty="0" smtClean="0"/>
              <a:t>, </a:t>
            </a:r>
            <a:r>
              <a:rPr lang="ru-RU" dirty="0" err="1" smtClean="0"/>
              <a:t>яскравість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, </a:t>
            </a:r>
            <a:r>
              <a:rPr lang="ru-RU" dirty="0" err="1" smtClean="0"/>
              <a:t>контрастність</a:t>
            </a:r>
            <a:r>
              <a:rPr lang="ru-RU" dirty="0" smtClean="0"/>
              <a:t>, </a:t>
            </a:r>
            <a:r>
              <a:rPr lang="ru-RU" dirty="0" err="1" smtClean="0"/>
              <a:t>екстравагантність</a:t>
            </a:r>
            <a:r>
              <a:rPr lang="ru-RU" dirty="0" smtClean="0"/>
              <a:t> </a:t>
            </a:r>
            <a:r>
              <a:rPr lang="ru-RU" dirty="0" smtClean="0">
                <a:hlinkClick r:id="rId6" tooltip="Орнамент"/>
              </a:rPr>
              <a:t>орнаменту</a:t>
            </a:r>
            <a:r>
              <a:rPr lang="ru-RU" dirty="0" smtClean="0"/>
              <a:t>, </a:t>
            </a:r>
            <a:r>
              <a:rPr lang="ru-RU" dirty="0" err="1" smtClean="0"/>
              <a:t>асиметрія</a:t>
            </a:r>
            <a:r>
              <a:rPr lang="ru-RU" dirty="0" smtClean="0"/>
              <a:t> </a:t>
            </a:r>
            <a:r>
              <a:rPr lang="ru-RU" dirty="0" err="1" smtClean="0"/>
              <a:t>конструкцій</a:t>
            </a:r>
            <a:r>
              <a:rPr lang="ru-RU" dirty="0" smtClean="0"/>
              <a:t>. В </a:t>
            </a:r>
            <a:r>
              <a:rPr lang="ru-RU" dirty="0" err="1" smtClean="0">
                <a:hlinkClick r:id="rId7" tooltip="Архітектура бароко"/>
              </a:rPr>
              <a:t>бароковій</a:t>
            </a:r>
            <a:r>
              <a:rPr lang="ru-RU" dirty="0" smtClean="0">
                <a:hlinkClick r:id="rId7" tooltip="Архітектура бароко"/>
              </a:rPr>
              <a:t> </a:t>
            </a:r>
            <a:r>
              <a:rPr lang="ru-RU" dirty="0" err="1" smtClean="0">
                <a:hlinkClick r:id="rId7" tooltip="Архітектура бароко"/>
              </a:rPr>
              <a:t>архітектурі</a:t>
            </a:r>
            <a:r>
              <a:rPr lang="ru-RU" dirty="0" smtClean="0"/>
              <a:t> </a:t>
            </a:r>
            <a:r>
              <a:rPr lang="ru-RU" dirty="0" err="1" smtClean="0"/>
              <a:t>панують</a:t>
            </a:r>
            <a:r>
              <a:rPr lang="ru-RU" dirty="0" smtClean="0"/>
              <a:t> </a:t>
            </a:r>
            <a:r>
              <a:rPr lang="ru-RU" dirty="0" err="1" smtClean="0"/>
              <a:t>сильні</a:t>
            </a:r>
            <a:r>
              <a:rPr lang="ru-RU" dirty="0" smtClean="0"/>
              <a:t> </a:t>
            </a:r>
            <a:r>
              <a:rPr lang="ru-RU" dirty="0" err="1" smtClean="0"/>
              <a:t>контрасти</a:t>
            </a:r>
            <a:r>
              <a:rPr lang="ru-RU" dirty="0" smtClean="0"/>
              <a:t> </a:t>
            </a:r>
            <a:r>
              <a:rPr lang="ru-RU" dirty="0" err="1" smtClean="0"/>
              <a:t>об'ємів</a:t>
            </a:r>
            <a:r>
              <a:rPr lang="ru-RU" dirty="0" smtClean="0"/>
              <a:t>, </a:t>
            </a:r>
            <a:r>
              <a:rPr lang="ru-RU" dirty="0" err="1" smtClean="0"/>
              <a:t>перебільшена</a:t>
            </a:r>
            <a:r>
              <a:rPr lang="ru-RU" dirty="0" smtClean="0"/>
              <a:t> пластика </a:t>
            </a:r>
            <a:r>
              <a:rPr lang="ru-RU" dirty="0" err="1" smtClean="0"/>
              <a:t>фасадів</a:t>
            </a:r>
            <a:r>
              <a:rPr lang="ru-RU" dirty="0" smtClean="0"/>
              <a:t>, </a:t>
            </a:r>
            <a:r>
              <a:rPr lang="ru-RU" dirty="0" err="1" smtClean="0"/>
              <a:t>ефекти</a:t>
            </a:r>
            <a:r>
              <a:rPr lang="ru-RU" dirty="0" smtClean="0"/>
              <a:t> </a:t>
            </a:r>
            <a:r>
              <a:rPr lang="ru-RU" dirty="0" err="1" smtClean="0"/>
              <a:t>світлотіні</a:t>
            </a:r>
            <a:r>
              <a:rPr lang="ru-RU" dirty="0" smtClean="0"/>
              <a:t> та </a:t>
            </a:r>
            <a:r>
              <a:rPr lang="ru-RU" dirty="0" err="1" smtClean="0"/>
              <a:t>кольору</a:t>
            </a:r>
            <a:r>
              <a:rPr lang="ru-RU" dirty="0" smtClean="0"/>
              <a:t>. </a:t>
            </a:r>
            <a:r>
              <a:rPr lang="ru-RU" dirty="0" err="1" smtClean="0">
                <a:hlinkClick r:id="rId8" tooltip="Живопис"/>
              </a:rPr>
              <a:t>Живопис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smtClean="0">
                <a:hlinkClick r:id="rId9" tooltip="Скульптура"/>
              </a:rPr>
              <a:t>скульптура</a:t>
            </a:r>
            <a:r>
              <a:rPr lang="ru-RU" dirty="0" smtClean="0"/>
              <a:t> </a:t>
            </a:r>
            <a:r>
              <a:rPr lang="ru-RU" dirty="0" err="1" smtClean="0"/>
              <a:t>відзначаються</a:t>
            </a:r>
            <a:r>
              <a:rPr lang="ru-RU" dirty="0" smtClean="0"/>
              <a:t> </a:t>
            </a:r>
            <a:r>
              <a:rPr lang="ru-RU" dirty="0" err="1" smtClean="0"/>
              <a:t>декоративно-театральними</a:t>
            </a:r>
            <a:r>
              <a:rPr lang="ru-RU" dirty="0" smtClean="0"/>
              <a:t> </a:t>
            </a:r>
            <a:r>
              <a:rPr lang="ru-RU" dirty="0" err="1" smtClean="0"/>
              <a:t>композиціями</a:t>
            </a:r>
            <a:r>
              <a:rPr lang="ru-RU" dirty="0" smtClean="0"/>
              <a:t>, тонкою </a:t>
            </a:r>
            <a:r>
              <a:rPr lang="ru-RU" dirty="0" err="1" smtClean="0"/>
              <a:t>розробкою</a:t>
            </a:r>
            <a:r>
              <a:rPr lang="ru-RU" dirty="0" smtClean="0"/>
              <a:t> колориту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ефектів</a:t>
            </a:r>
            <a:r>
              <a:rPr lang="ru-RU" dirty="0" smtClean="0"/>
              <a:t> </a:t>
            </a:r>
            <a:r>
              <a:rPr lang="ru-RU" dirty="0" err="1" smtClean="0"/>
              <a:t>освітлення</a:t>
            </a:r>
            <a:r>
              <a:rPr lang="ru-RU" dirty="0" smtClean="0"/>
              <a:t>, </a:t>
            </a:r>
            <a:r>
              <a:rPr lang="ru-RU" dirty="0" err="1" smtClean="0"/>
              <a:t>ускладненою</a:t>
            </a:r>
            <a:r>
              <a:rPr lang="ru-RU" dirty="0" smtClean="0"/>
              <a:t> пластикою, </a:t>
            </a:r>
            <a:r>
              <a:rPr lang="ru-RU" dirty="0" err="1" smtClean="0"/>
              <a:t>парадністю</a:t>
            </a:r>
            <a:r>
              <a:rPr lang="ru-RU" dirty="0" smtClean="0"/>
              <a:t>. У </a:t>
            </a:r>
            <a:r>
              <a:rPr lang="ru-RU" dirty="0" err="1" smtClean="0">
                <a:hlinkClick r:id="rId10" tooltip="Музика"/>
              </a:rPr>
              <a:t>музиці</a:t>
            </a:r>
            <a:r>
              <a:rPr lang="ru-RU" dirty="0" smtClean="0"/>
              <a:t> — </a:t>
            </a:r>
            <a:r>
              <a:rPr lang="ru-RU" dirty="0" err="1" smtClean="0"/>
              <a:t>поява</a:t>
            </a:r>
            <a:r>
              <a:rPr lang="ru-RU" dirty="0" smtClean="0"/>
              <a:t> </a:t>
            </a:r>
            <a:r>
              <a:rPr lang="ru-RU" dirty="0" smtClean="0">
                <a:hlinkClick r:id="rId11" tooltip="Опера"/>
              </a:rPr>
              <a:t>опери</a:t>
            </a:r>
            <a:r>
              <a:rPr lang="ru-RU" dirty="0" smtClean="0"/>
              <a:t>,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вільного</a:t>
            </a:r>
            <a:r>
              <a:rPr lang="ru-RU" dirty="0" smtClean="0"/>
              <a:t> </a:t>
            </a:r>
            <a:r>
              <a:rPr lang="ru-RU" dirty="0" err="1" smtClean="0"/>
              <a:t>поліфонічного</a:t>
            </a:r>
            <a:r>
              <a:rPr lang="ru-RU" dirty="0" smtClean="0"/>
              <a:t> стилю (</a:t>
            </a:r>
            <a:r>
              <a:rPr lang="ru-RU" dirty="0" err="1" smtClean="0"/>
              <a:t>зокрема</a:t>
            </a:r>
            <a:r>
              <a:rPr lang="ru-RU" dirty="0" smtClean="0"/>
              <a:t> у </a:t>
            </a:r>
            <a:r>
              <a:rPr lang="ru-RU" dirty="0" err="1" smtClean="0"/>
              <a:t>творчості</a:t>
            </a:r>
            <a:r>
              <a:rPr lang="ru-RU" dirty="0" err="1" smtClean="0">
                <a:hlinkClick r:id="rId12" tooltip="Йоганн Себастьян Бах"/>
              </a:rPr>
              <a:t>Йоганна</a:t>
            </a:r>
            <a:r>
              <a:rPr lang="ru-RU" dirty="0" smtClean="0">
                <a:hlinkClick r:id="rId12" tooltip="Йоганн Себастьян Бах"/>
              </a:rPr>
              <a:t> Себастьяна Баха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4265486" cy="990600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Історія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28860" y="1500174"/>
            <a:ext cx="6715140" cy="535782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виникло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набуло</a:t>
            </a:r>
            <a:r>
              <a:rPr lang="ru-RU" dirty="0" smtClean="0"/>
              <a:t> великого </a:t>
            </a:r>
            <a:r>
              <a:rPr lang="ru-RU" dirty="0" err="1" smtClean="0"/>
              <a:t>розвитку</a:t>
            </a:r>
            <a:r>
              <a:rPr lang="ru-RU" dirty="0" smtClean="0"/>
              <a:t> в </a:t>
            </a:r>
            <a:r>
              <a:rPr lang="ru-RU" dirty="0" err="1" smtClean="0">
                <a:hlinkClick r:id="rId2" tooltip="Італія"/>
              </a:rPr>
              <a:t>Італії</a:t>
            </a:r>
            <a:r>
              <a:rPr lang="ru-RU" dirty="0" smtClean="0"/>
              <a:t>, </a:t>
            </a:r>
            <a:r>
              <a:rPr lang="ru-RU" dirty="0" err="1" smtClean="0"/>
              <a:t>замінивши</a:t>
            </a:r>
            <a:r>
              <a:rPr lang="ru-RU" dirty="0" smtClean="0"/>
              <a:t> </a:t>
            </a:r>
            <a:r>
              <a:rPr lang="ru-RU" dirty="0" err="1" smtClean="0"/>
              <a:t>прості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ясні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Раннього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Високого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Відродження"/>
              </a:rPr>
              <a:t>Відродження</a:t>
            </a:r>
            <a:r>
              <a:rPr lang="ru-RU" dirty="0" smtClean="0"/>
              <a:t>. </a:t>
            </a:r>
            <a:r>
              <a:rPr lang="ru-RU" dirty="0" err="1" smtClean="0"/>
              <a:t>Пов'язане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дворянською</a:t>
            </a:r>
            <a:r>
              <a:rPr lang="ru-RU" dirty="0" smtClean="0"/>
              <a:t> культурою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розквіту</a:t>
            </a:r>
            <a:r>
              <a:rPr lang="ru-RU" dirty="0" err="1" smtClean="0">
                <a:hlinkClick r:id="rId4" tooltip="Абсолютизм"/>
              </a:rPr>
              <a:t>абсолютизму</a:t>
            </a:r>
            <a:r>
              <a:rPr lang="ru-RU" dirty="0" smtClean="0"/>
              <a:t>,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покликане</a:t>
            </a:r>
            <a:r>
              <a:rPr lang="ru-RU" dirty="0" smtClean="0"/>
              <a:t> </a:t>
            </a:r>
            <a:r>
              <a:rPr lang="ru-RU" dirty="0" err="1" smtClean="0"/>
              <a:t>прославляти</a:t>
            </a:r>
            <a:r>
              <a:rPr lang="ru-RU" dirty="0" smtClean="0"/>
              <a:t> знать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церкву</a:t>
            </a:r>
            <a:r>
              <a:rPr lang="ru-RU" dirty="0" smtClean="0"/>
              <a:t>. Але в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відбилися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прогресивні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, </a:t>
            </a:r>
            <a:r>
              <a:rPr lang="ru-RU" dirty="0" err="1" smtClean="0"/>
              <a:t>зумовлені</a:t>
            </a:r>
            <a:r>
              <a:rPr lang="ru-RU" dirty="0" smtClean="0"/>
              <a:t> </a:t>
            </a:r>
            <a:r>
              <a:rPr lang="ru-RU" dirty="0" err="1" smtClean="0"/>
              <a:t>тогочасною</a:t>
            </a:r>
            <a:r>
              <a:rPr lang="ru-RU" dirty="0" smtClean="0"/>
              <a:t> </a:t>
            </a:r>
            <a:r>
              <a:rPr lang="ru-RU" dirty="0" err="1" smtClean="0"/>
              <a:t>боротьбою</a:t>
            </a:r>
            <a:r>
              <a:rPr lang="ru-RU" dirty="0" smtClean="0"/>
              <a:t> за </a:t>
            </a:r>
            <a:r>
              <a:rPr lang="ru-RU" dirty="0" err="1" smtClean="0"/>
              <a:t>національну</a:t>
            </a:r>
            <a:r>
              <a:rPr lang="ru-RU" dirty="0" smtClean="0"/>
              <a:t> </a:t>
            </a:r>
            <a:r>
              <a:rPr lang="ru-RU" dirty="0" err="1" smtClean="0"/>
              <a:t>єдність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Європа"/>
              </a:rPr>
              <a:t>Європи</a:t>
            </a:r>
            <a:r>
              <a:rPr lang="ru-RU" dirty="0" smtClean="0"/>
              <a:t>.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відкрило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особливо </a:t>
            </a:r>
            <a:r>
              <a:rPr lang="ru-RU" dirty="0" err="1" smtClean="0"/>
              <a:t>яскраво</a:t>
            </a:r>
            <a:r>
              <a:rPr lang="ru-RU" dirty="0" smtClean="0"/>
              <a:t> </a:t>
            </a:r>
            <a:r>
              <a:rPr lang="ru-RU" dirty="0" err="1" smtClean="0"/>
              <a:t>виявилися</a:t>
            </a:r>
            <a:r>
              <a:rPr lang="ru-RU" dirty="0" smtClean="0"/>
              <a:t> в </a:t>
            </a:r>
            <a:r>
              <a:rPr lang="ru-RU" dirty="0" err="1" smtClean="0"/>
              <a:t>синтезі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створенні</a:t>
            </a:r>
            <a:r>
              <a:rPr lang="ru-RU" dirty="0" smtClean="0"/>
              <a:t> </a:t>
            </a:r>
            <a:r>
              <a:rPr lang="ru-RU" dirty="0" err="1" smtClean="0"/>
              <a:t>грандіозних</a:t>
            </a:r>
            <a:r>
              <a:rPr lang="ru-RU" dirty="0" smtClean="0"/>
              <a:t> </a:t>
            </a:r>
            <a:r>
              <a:rPr lang="ru-RU" dirty="0" err="1" smtClean="0"/>
              <a:t>міських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паркових</a:t>
            </a:r>
            <a:r>
              <a:rPr lang="ru-RU" dirty="0" smtClean="0"/>
              <a:t> </a:t>
            </a:r>
            <a:r>
              <a:rPr lang="ru-RU" dirty="0" err="1" smtClean="0"/>
              <a:t>ансамблів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Кращі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італійського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: </a:t>
            </a:r>
            <a:r>
              <a:rPr lang="ru-RU" dirty="0" err="1" smtClean="0">
                <a:hlinkClick r:id="rId6" tooltip="Архітектор"/>
              </a:rPr>
              <a:t>архітектор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smtClean="0">
                <a:hlinkClick r:id="rId7" tooltip="Скульптор"/>
              </a:rPr>
              <a:t>скульптор</a:t>
            </a:r>
            <a:r>
              <a:rPr lang="ru-RU" dirty="0" smtClean="0"/>
              <a:t> </a:t>
            </a:r>
            <a:r>
              <a:rPr lang="ru-RU" dirty="0" smtClean="0">
                <a:hlinkClick r:id="rId8" tooltip="Лоренцо Берніні"/>
              </a:rPr>
              <a:t>Лоренцо </a:t>
            </a:r>
            <a:r>
              <a:rPr lang="ru-RU" dirty="0" err="1" smtClean="0">
                <a:hlinkClick r:id="rId8" tooltip="Лоренцо Берніні"/>
              </a:rPr>
              <a:t>Берніні</a:t>
            </a:r>
            <a:r>
              <a:rPr lang="ru-RU" dirty="0" smtClean="0"/>
              <a:t>, </a:t>
            </a:r>
            <a:r>
              <a:rPr lang="ru-RU" dirty="0" err="1" smtClean="0"/>
              <a:t>архітектори</a:t>
            </a:r>
            <a:r>
              <a:rPr lang="ru-RU" dirty="0" err="1" smtClean="0">
                <a:hlinkClick r:id="rId9" tooltip="Франческо Борроміні"/>
              </a:rPr>
              <a:t>Франческо</a:t>
            </a:r>
            <a:r>
              <a:rPr lang="ru-RU" dirty="0" smtClean="0">
                <a:hlinkClick r:id="rId9" tooltip="Франческо Борроміні"/>
              </a:rPr>
              <a:t> </a:t>
            </a:r>
            <a:r>
              <a:rPr lang="ru-RU" dirty="0" err="1" smtClean="0">
                <a:hlinkClick r:id="rId9" tooltip="Франческо Борроміні"/>
              </a:rPr>
              <a:t>Борроміні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smtClean="0">
                <a:hlinkClick r:id="rId10" tooltip="Карло Фонтана"/>
              </a:rPr>
              <a:t>Карло Фонтана</a:t>
            </a:r>
            <a:r>
              <a:rPr lang="ru-RU" dirty="0" smtClean="0"/>
              <a:t>, </a:t>
            </a:r>
            <a:r>
              <a:rPr lang="ru-RU" dirty="0" err="1" smtClean="0">
                <a:hlinkClick r:id="rId11" tooltip="Ювара"/>
              </a:rPr>
              <a:t>Ювара</a:t>
            </a:r>
            <a:r>
              <a:rPr lang="ru-RU" dirty="0" smtClean="0"/>
              <a:t>, </a:t>
            </a:r>
            <a:r>
              <a:rPr lang="ru-RU" dirty="0" err="1" smtClean="0"/>
              <a:t>живописці</a:t>
            </a:r>
            <a:r>
              <a:rPr lang="ru-RU" dirty="0" smtClean="0"/>
              <a:t> </a:t>
            </a:r>
            <a:r>
              <a:rPr lang="ru-RU" dirty="0" err="1" smtClean="0">
                <a:hlinkClick r:id="rId12" tooltip="П'єтро да Кортона"/>
              </a:rPr>
              <a:t>П'єтро</a:t>
            </a:r>
            <a:r>
              <a:rPr lang="ru-RU" dirty="0" smtClean="0">
                <a:hlinkClick r:id="rId12" tooltip="П'єтро да Кортона"/>
              </a:rPr>
              <a:t> да </a:t>
            </a:r>
            <a:r>
              <a:rPr lang="ru-RU" dirty="0" err="1" smtClean="0">
                <a:hlinkClick r:id="rId12" tooltip="П'єтро да Кортона"/>
              </a:rPr>
              <a:t>Кортона</a:t>
            </a:r>
            <a:r>
              <a:rPr lang="ru-RU" dirty="0" smtClean="0"/>
              <a:t>, </a:t>
            </a:r>
            <a:r>
              <a:rPr lang="ru-RU" dirty="0" smtClean="0">
                <a:hlinkClick r:id="rId13" tooltip="Джордано Лука"/>
              </a:rPr>
              <a:t>Джордано </a:t>
            </a:r>
            <a:r>
              <a:rPr lang="ru-RU" dirty="0" err="1" smtClean="0">
                <a:hlinkClick r:id="rId13" tooltip="Джордано Лука"/>
              </a:rPr>
              <a:t>Лука</a:t>
            </a:r>
            <a:r>
              <a:rPr lang="ru-RU" dirty="0" err="1" smtClean="0"/>
              <a:t>,</a:t>
            </a:r>
            <a:r>
              <a:rPr lang="ru-RU" dirty="0" err="1" smtClean="0">
                <a:hlinkClick r:id="rId14" tooltip="Маньяско"/>
              </a:rPr>
              <a:t>Маньяско</a:t>
            </a:r>
            <a:r>
              <a:rPr lang="ru-RU" dirty="0" smtClean="0"/>
              <a:t>, Дж. </a:t>
            </a:r>
            <a:r>
              <a:rPr lang="ru-RU" dirty="0" err="1" smtClean="0"/>
              <a:t>Б.Тьєполо</a:t>
            </a:r>
            <a:r>
              <a:rPr lang="ru-RU" dirty="0" smtClean="0"/>
              <a:t>. </a:t>
            </a:r>
            <a:r>
              <a:rPr lang="ru-RU" dirty="0" err="1" smtClean="0"/>
              <a:t>Здобуті</a:t>
            </a:r>
            <a:r>
              <a:rPr lang="ru-RU" dirty="0" smtClean="0"/>
              <a:t> в </a:t>
            </a:r>
            <a:r>
              <a:rPr lang="ru-RU" dirty="0" err="1" smtClean="0"/>
              <a:t>Італії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лягли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основу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 </a:t>
            </a:r>
            <a:r>
              <a:rPr lang="ru-RU" dirty="0" err="1" smtClean="0">
                <a:hlinkClick r:id="rId15" tooltip="Іспанія"/>
              </a:rPr>
              <a:t>Іспанії</a:t>
            </a:r>
            <a:r>
              <a:rPr lang="ru-RU" dirty="0" smtClean="0"/>
              <a:t> 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американських</a:t>
            </a:r>
            <a:r>
              <a:rPr lang="ru-RU" dirty="0" smtClean="0"/>
              <a:t> </a:t>
            </a:r>
            <a:r>
              <a:rPr lang="ru-RU" dirty="0" err="1" smtClean="0"/>
              <a:t>колоній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 </a:t>
            </a:r>
            <a:r>
              <a:rPr lang="ru-RU" dirty="0" err="1" smtClean="0">
                <a:hlinkClick r:id="rId16" tooltip="Німеччина"/>
              </a:rPr>
              <a:t>Німеччини</a:t>
            </a:r>
            <a:r>
              <a:rPr lang="ru-RU" dirty="0" smtClean="0"/>
              <a:t>, </a:t>
            </a:r>
            <a:r>
              <a:rPr lang="ru-RU" dirty="0" err="1" smtClean="0"/>
              <a:t>частково</a:t>
            </a:r>
            <a:r>
              <a:rPr lang="ru-RU" dirty="0" smtClean="0"/>
              <a:t> </a:t>
            </a:r>
            <a:r>
              <a:rPr lang="ru-RU" dirty="0" err="1" smtClean="0">
                <a:hlinkClick r:id="rId17" tooltip="Франція"/>
              </a:rPr>
              <a:t>Франції</a:t>
            </a:r>
            <a:r>
              <a:rPr lang="ru-RU" dirty="0" smtClean="0"/>
              <a:t>, </a:t>
            </a:r>
            <a:r>
              <a:rPr lang="ru-RU" dirty="0" err="1" smtClean="0">
                <a:hlinkClick r:id="rId18" tooltip="Фландрія"/>
              </a:rPr>
              <a:t>Фландрії</a:t>
            </a:r>
            <a:r>
              <a:rPr lang="ru-RU" dirty="0" err="1" smtClean="0"/>
              <a:t>,</a:t>
            </a:r>
            <a:r>
              <a:rPr lang="ru-RU" dirty="0" err="1" smtClean="0">
                <a:hlinkClick r:id="rId19" tooltip="Польща"/>
              </a:rPr>
              <a:t>Польщі</a:t>
            </a:r>
            <a:r>
              <a:rPr lang="ru-RU" dirty="0" smtClean="0"/>
              <a:t> та </a:t>
            </a:r>
            <a:r>
              <a:rPr lang="ru-RU" dirty="0" err="1" smtClean="0">
                <a:hlinkClick r:id="rId20" tooltip="Україна"/>
              </a:rPr>
              <a:t>України</a:t>
            </a:r>
            <a:r>
              <a:rPr lang="ru-RU" dirty="0" smtClean="0"/>
              <a:t> в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складі</a:t>
            </a:r>
            <a:r>
              <a:rPr lang="ru-RU" dirty="0" smtClean="0"/>
              <a:t>, </a:t>
            </a:r>
            <a:r>
              <a:rPr lang="ru-RU" dirty="0" err="1" smtClean="0">
                <a:hlinkClick r:id="rId21" tooltip="Австрія"/>
              </a:rPr>
              <a:t>Австрії</a:t>
            </a:r>
            <a:r>
              <a:rPr lang="ru-RU" dirty="0" smtClean="0"/>
              <a:t> та </a:t>
            </a:r>
            <a:r>
              <a:rPr lang="ru-RU" dirty="0" err="1" smtClean="0"/>
              <a:t>Чехословаччини</a:t>
            </a:r>
            <a:r>
              <a:rPr lang="ru-RU" dirty="0" smtClean="0"/>
              <a:t> в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 descr="C:\Documents and Settings\Администратор\Рабочий стол\450px-Chiesa_degli_Scalzi,_Venezia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2357430"/>
            <a:ext cx="2518190" cy="33575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657671"/>
            <a:ext cx="2500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Скальці</a:t>
            </a:r>
            <a:r>
              <a:rPr lang="ru-RU" dirty="0"/>
              <a:t> в </a:t>
            </a:r>
            <a:r>
              <a:rPr lang="ru-RU" dirty="0" err="1" smtClean="0"/>
              <a:t>Венеції</a:t>
            </a:r>
            <a:r>
              <a:rPr lang="ru-RU" dirty="0" smtClean="0"/>
              <a:t>, </a:t>
            </a:r>
            <a:r>
              <a:rPr lang="ru-RU" dirty="0"/>
              <a:t>арх. </a:t>
            </a:r>
            <a:r>
              <a:rPr lang="ru-RU" dirty="0" err="1"/>
              <a:t>Бальдассаре</a:t>
            </a:r>
            <a:r>
              <a:rPr lang="ru-RU" dirty="0"/>
              <a:t> Лонгена,17 ст.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Бароко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ювелірній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справі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Documents and Settings\Администратор\Рабочий стол\Caspar_Beutmuller_Double_Nuremberg_Cup_1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2395537" cy="50720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934670"/>
            <a:ext cx="2428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Каспар</a:t>
            </a:r>
            <a:r>
              <a:rPr lang="ru-RU" dirty="0"/>
              <a:t> </a:t>
            </a:r>
            <a:r>
              <a:rPr lang="ru-RU" dirty="0" err="1"/>
              <a:t>Бетмюллер</a:t>
            </a:r>
            <a:r>
              <a:rPr lang="ru-RU" dirty="0"/>
              <a:t>. </a:t>
            </a:r>
            <a:r>
              <a:rPr lang="ru-RU" dirty="0" err="1" smtClean="0"/>
              <a:t>Подвійний</a:t>
            </a:r>
            <a:r>
              <a:rPr lang="ru-RU" dirty="0" smtClean="0"/>
              <a:t> </a:t>
            </a:r>
            <a:r>
              <a:rPr lang="ru-RU" dirty="0" err="1"/>
              <a:t>срібний</a:t>
            </a:r>
            <a:r>
              <a:rPr lang="ru-RU" dirty="0"/>
              <a:t> </a:t>
            </a:r>
            <a:r>
              <a:rPr lang="ru-RU" dirty="0" err="1"/>
              <a:t>келих</a:t>
            </a:r>
            <a:r>
              <a:rPr lang="ru-RU" dirty="0"/>
              <a:t>, </a:t>
            </a:r>
            <a:r>
              <a:rPr lang="ru-RU" dirty="0">
                <a:hlinkClick r:id="rId3" tooltip="Нюрнберг"/>
              </a:rPr>
              <a:t>Нюрнберг</a:t>
            </a:r>
            <a:r>
              <a:rPr lang="ru-RU" dirty="0"/>
              <a:t>, </a:t>
            </a:r>
            <a:r>
              <a:rPr lang="ru-RU" dirty="0" smtClean="0">
                <a:hlinkClick r:id="rId4" tooltip="1590"/>
              </a:rPr>
              <a:t>1590</a:t>
            </a:r>
            <a:endParaRPr lang="ru-RU" dirty="0"/>
          </a:p>
        </p:txBody>
      </p:sp>
      <p:pic>
        <p:nvPicPr>
          <p:cNvPr id="3075" name="Picture 3" descr="C:\Documents and Settings\Администратор\Рабочий стол\357px-Hand_wash_nautil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857232"/>
            <a:ext cx="3400425" cy="50720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57422" y="5929330"/>
            <a:ext cx="342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Глек</a:t>
            </a:r>
            <a:r>
              <a:rPr lang="ru-RU" sz="1600" dirty="0"/>
              <a:t>, золото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дві</a:t>
            </a:r>
            <a:r>
              <a:rPr lang="ru-RU" sz="1600" dirty="0"/>
              <a:t> </a:t>
            </a:r>
            <a:r>
              <a:rPr lang="ru-RU" sz="1600" dirty="0" err="1"/>
              <a:t>мушлі</a:t>
            </a:r>
            <a:r>
              <a:rPr lang="ru-RU" sz="1600" dirty="0"/>
              <a:t> </a:t>
            </a:r>
            <a:r>
              <a:rPr lang="ru-RU" sz="1600" dirty="0" err="1"/>
              <a:t>наутілуса</a:t>
            </a:r>
            <a:r>
              <a:rPr lang="ru-RU" sz="1600" dirty="0"/>
              <a:t>, </a:t>
            </a:r>
            <a:r>
              <a:rPr lang="ru-RU" sz="1600" dirty="0" err="1"/>
              <a:t>майстерні</a:t>
            </a:r>
            <a:r>
              <a:rPr lang="ru-RU" sz="1600" dirty="0"/>
              <a:t> Амстердама. </a:t>
            </a:r>
            <a:r>
              <a:rPr lang="ru-RU" sz="1600" dirty="0" err="1">
                <a:hlinkClick r:id="rId6" tooltip="Флоренція"/>
              </a:rPr>
              <a:t>Флоренція</a:t>
            </a:r>
            <a:r>
              <a:rPr lang="ru-RU" sz="1600" dirty="0"/>
              <a:t>, Музей </a:t>
            </a:r>
            <a:r>
              <a:rPr lang="ru-RU" sz="1600" dirty="0" err="1"/>
              <a:t>срібла</a:t>
            </a:r>
            <a:r>
              <a:rPr lang="ru-RU" sz="1600" dirty="0"/>
              <a:t>.</a:t>
            </a:r>
          </a:p>
        </p:txBody>
      </p:sp>
      <p:pic>
        <p:nvPicPr>
          <p:cNvPr id="3076" name="Picture 4" descr="C:\Documents and Settings\Администратор\Рабочий стол\452px-Dutch_-_Nautilus_Cup_-_Walters_57989_-_Profil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2927" y="857232"/>
            <a:ext cx="3391073" cy="450059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86446" y="5429264"/>
            <a:ext cx="3357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Келих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наутілусом</a:t>
            </a:r>
            <a:r>
              <a:rPr lang="ru-RU" dirty="0"/>
              <a:t>, </a:t>
            </a:r>
            <a:r>
              <a:rPr lang="ru-RU" dirty="0" err="1"/>
              <a:t>Невідомий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Нідерландів</a:t>
            </a:r>
            <a:r>
              <a:rPr lang="ru-RU" dirty="0"/>
              <a:t> 16 ст., </a:t>
            </a:r>
            <a:r>
              <a:rPr lang="ru-RU" dirty="0" err="1"/>
              <a:t>Волтерс</a:t>
            </a:r>
            <a:r>
              <a:rPr lang="ru-RU" dirty="0"/>
              <a:t> </a:t>
            </a:r>
            <a:r>
              <a:rPr lang="ru-RU" dirty="0" err="1"/>
              <a:t>арт</a:t>
            </a:r>
            <a:r>
              <a:rPr lang="ru-RU" dirty="0"/>
              <a:t> музей, Балтимор.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Vessel1590_La_County_Museum_Califor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1" cy="35718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5718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Келих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морським</a:t>
            </a:r>
            <a:r>
              <a:rPr lang="ru-RU" dirty="0"/>
              <a:t> конем, </a:t>
            </a:r>
            <a:r>
              <a:rPr lang="ru-RU" dirty="0" err="1"/>
              <a:t>майстерні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. </a:t>
            </a:r>
            <a:r>
              <a:rPr lang="ru-RU" dirty="0" err="1"/>
              <a:t>Державний</a:t>
            </a:r>
            <a:r>
              <a:rPr lang="ru-RU" dirty="0"/>
              <a:t> музей </a:t>
            </a:r>
            <a:r>
              <a:rPr lang="ru-RU" dirty="0" err="1"/>
              <a:t>мистецтв</a:t>
            </a:r>
            <a:r>
              <a:rPr lang="ru-RU" dirty="0"/>
              <a:t> Лос-Анджелеса, </a:t>
            </a:r>
            <a:r>
              <a:rPr lang="ru-RU" dirty="0" err="1"/>
              <a:t>Каліфорнія</a:t>
            </a:r>
            <a:endParaRPr lang="ru-RU" dirty="0"/>
          </a:p>
        </p:txBody>
      </p:sp>
      <p:pic>
        <p:nvPicPr>
          <p:cNvPr id="4099" name="Picture 3" descr="C:\Documents and Settings\Администратор\Рабочий стол\474px-Hans_Kellner_-_Covered_-Grapes-_Cup_with_Bacchus_-_Walters_5718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2397" y="1285860"/>
            <a:ext cx="4401604" cy="55721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86314" y="357166"/>
            <a:ext cx="4357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Ганс</a:t>
            </a:r>
            <a:r>
              <a:rPr lang="ru-RU" dirty="0"/>
              <a:t> </a:t>
            </a:r>
            <a:r>
              <a:rPr lang="ru-RU" dirty="0" err="1"/>
              <a:t>Келлнер</a:t>
            </a:r>
            <a:r>
              <a:rPr lang="ru-RU" dirty="0"/>
              <a:t>, Нюрнберг, </a:t>
            </a:r>
            <a:r>
              <a:rPr lang="ru-RU" dirty="0" err="1"/>
              <a:t>бл</a:t>
            </a:r>
            <a:r>
              <a:rPr lang="ru-RU" dirty="0"/>
              <a:t>. 1600 р. </a:t>
            </a:r>
            <a:r>
              <a:rPr lang="ru-RU" dirty="0" err="1"/>
              <a:t>Келих</a:t>
            </a:r>
            <a:r>
              <a:rPr lang="ru-RU" dirty="0"/>
              <a:t> «</a:t>
            </a:r>
            <a:r>
              <a:rPr lang="ru-RU" dirty="0" err="1"/>
              <a:t>Виноградне</a:t>
            </a:r>
            <a:r>
              <a:rPr lang="ru-RU" dirty="0"/>
              <a:t> </a:t>
            </a:r>
            <a:r>
              <a:rPr lang="ru-RU" dirty="0" err="1"/>
              <a:t>гроно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Вакх», </a:t>
            </a:r>
            <a:r>
              <a:rPr lang="ru-RU" dirty="0" err="1"/>
              <a:t>Волтерс</a:t>
            </a:r>
            <a:r>
              <a:rPr lang="ru-RU" dirty="0"/>
              <a:t> </a:t>
            </a:r>
            <a:r>
              <a:rPr lang="ru-RU" dirty="0" err="1"/>
              <a:t>арт</a:t>
            </a:r>
            <a:r>
              <a:rPr lang="ru-RU" dirty="0"/>
              <a:t> музей, Балтимор.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Малюнки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бароко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Администратор\Рабочий стол\Фламинио_Торре_(Flaminio_Торре_1620-1661),_Аполлон_и_Марсий_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3946869" cy="3143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5286388"/>
            <a:ext cx="3929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Фламініо</a:t>
            </a:r>
            <a:r>
              <a:rPr lang="ru-RU" sz="1600" dirty="0"/>
              <a:t> </a:t>
            </a:r>
            <a:r>
              <a:rPr lang="ru-RU" sz="1600" dirty="0" err="1"/>
              <a:t>Торре</a:t>
            </a:r>
            <a:r>
              <a:rPr lang="ru-RU" sz="1600" dirty="0"/>
              <a:t> . « Аполлон </a:t>
            </a:r>
            <a:r>
              <a:rPr lang="ru-RU" sz="1600" dirty="0" err="1"/>
              <a:t>карає</a:t>
            </a:r>
            <a:r>
              <a:rPr lang="ru-RU" sz="1600" dirty="0"/>
              <a:t> </a:t>
            </a:r>
            <a:r>
              <a:rPr lang="ru-RU" sz="1600" dirty="0" err="1"/>
              <a:t>Марсія</a:t>
            </a:r>
            <a:r>
              <a:rPr lang="ru-RU" sz="1600" dirty="0"/>
              <a:t> за перемогу в </a:t>
            </a:r>
            <a:r>
              <a:rPr lang="ru-RU" sz="1600" dirty="0" err="1"/>
              <a:t>музичному</a:t>
            </a:r>
            <a:r>
              <a:rPr lang="ru-RU" sz="1600" dirty="0"/>
              <a:t> </a:t>
            </a:r>
            <a:r>
              <a:rPr lang="ru-RU" sz="1600" dirty="0" err="1"/>
              <a:t>змаганні</a:t>
            </a:r>
            <a:r>
              <a:rPr lang="ru-RU" sz="1600" dirty="0"/>
              <a:t>»</a:t>
            </a:r>
          </a:p>
        </p:txBody>
      </p:sp>
      <p:pic>
        <p:nvPicPr>
          <p:cNvPr id="5123" name="Picture 3" descr="C:\Documents and Settings\Администратор\Рабочий стол\Mattaeus_Guenther--Aeneas_1757(Entwurf)--Stuttg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3116"/>
            <a:ext cx="4466210" cy="3143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29124" y="52863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hlinkClick r:id="rId4" tooltip="Матеус Гюнтер (ще не написана)"/>
              </a:rPr>
              <a:t>Матеус</a:t>
            </a:r>
            <a:r>
              <a:rPr lang="ru-RU" dirty="0">
                <a:hlinkClick r:id="rId4" tooltip="Матеус Гюнтер (ще не написана)"/>
              </a:rPr>
              <a:t> Гюнтер</a:t>
            </a:r>
            <a:r>
              <a:rPr lang="ru-RU" dirty="0"/>
              <a:t>, </a:t>
            </a:r>
            <a:r>
              <a:rPr lang="ru-RU" dirty="0" err="1"/>
              <a:t>ескіз</a:t>
            </a:r>
            <a:r>
              <a:rPr lang="ru-RU" dirty="0"/>
              <a:t> плафона «</a:t>
            </a:r>
            <a:r>
              <a:rPr lang="ru-RU" dirty="0" err="1"/>
              <a:t>Еней</a:t>
            </a:r>
            <a:r>
              <a:rPr lang="ru-RU" dirty="0"/>
              <a:t>», </a:t>
            </a:r>
            <a:r>
              <a:rPr lang="ru-RU" dirty="0">
                <a:hlinkClick r:id="rId5" tooltip="1757"/>
              </a:rPr>
              <a:t>1757</a:t>
            </a:r>
            <a:r>
              <a:rPr lang="ru-RU" dirty="0"/>
              <a:t>рік,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замок,</a:t>
            </a:r>
            <a:r>
              <a:rPr lang="ru-RU" dirty="0" err="1">
                <a:hlinkClick r:id="rId6" tooltip="Штутгарт"/>
              </a:rPr>
              <a:t>Штутгарт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400px-La_Fortuna_-_Allori_Cristofan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3810000" cy="571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571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hlinkClick r:id="rId3" tooltip="Кристофано Аллорі"/>
              </a:rPr>
              <a:t>Кристофано</a:t>
            </a:r>
            <a:r>
              <a:rPr lang="ru-RU" dirty="0">
                <a:hlinkClick r:id="rId3" tooltip="Кристофано Аллорі"/>
              </a:rPr>
              <a:t> </a:t>
            </a:r>
            <a:r>
              <a:rPr lang="ru-RU" dirty="0" err="1">
                <a:hlinkClick r:id="rId3" tooltip="Кристофано Аллорі"/>
              </a:rPr>
              <a:t>Аллорі</a:t>
            </a:r>
            <a:r>
              <a:rPr lang="ru-RU" dirty="0"/>
              <a:t>, </a:t>
            </a:r>
            <a:r>
              <a:rPr lang="ru-RU" dirty="0" err="1"/>
              <a:t>малюнок</a:t>
            </a:r>
            <a:r>
              <a:rPr lang="ru-RU" dirty="0"/>
              <a:t> «</a:t>
            </a:r>
            <a:r>
              <a:rPr lang="ru-RU" dirty="0" err="1"/>
              <a:t>Мінлива</a:t>
            </a:r>
            <a:r>
              <a:rPr lang="ru-RU" dirty="0"/>
              <a:t> Фортуна», до </a:t>
            </a:r>
            <a:r>
              <a:rPr lang="ru-RU" dirty="0">
                <a:hlinkClick r:id="rId4" tooltip="1620"/>
              </a:rPr>
              <a:t>1620</a:t>
            </a:r>
            <a:r>
              <a:rPr lang="ru-RU" dirty="0"/>
              <a:t> р.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/>
            </a:r>
            <a:b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</a:br>
            <a:r>
              <a:rPr lang="ru-RU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Друкована</a:t>
            </a:r>
            <a: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графіка</a:t>
            </a:r>
            <a: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доби</a:t>
            </a:r>
            <a: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бароко</a:t>
            </a:r>
            <a: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/>
            </a:r>
            <a:b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</a:br>
            <a:endParaRPr lang="ru-RU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7170" name="Picture 2" descr="C:\Documents and Settings\Администратор\Рабочий стол\Jacques_Callot_-_The_Blind_Man_and_His_Compan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2214578" cy="33267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4357694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Жак </a:t>
            </a:r>
            <a:r>
              <a:rPr lang="ru-RU" dirty="0" err="1"/>
              <a:t>Калло</a:t>
            </a:r>
            <a:r>
              <a:rPr lang="ru-RU" dirty="0"/>
              <a:t>. «</a:t>
            </a:r>
            <a:r>
              <a:rPr lang="ru-RU" dirty="0" err="1"/>
              <a:t>Сліпий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жебрак</a:t>
            </a:r>
            <a:r>
              <a:rPr lang="ru-RU" dirty="0"/>
              <a:t>», </a:t>
            </a:r>
            <a:r>
              <a:rPr lang="ru-RU" dirty="0">
                <a:hlinkClick r:id="rId3" tooltip="1622"/>
              </a:rPr>
              <a:t>1622</a:t>
            </a:r>
            <a:r>
              <a:rPr lang="ru-RU" dirty="0"/>
              <a:t> р.</a:t>
            </a:r>
          </a:p>
        </p:txBody>
      </p:sp>
      <p:pic>
        <p:nvPicPr>
          <p:cNvPr id="7171" name="Picture 3" descr="C:\Documents and Settings\Администратор\Рабочий стол\Проект_бібліоте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514" y="4071942"/>
            <a:ext cx="4267486" cy="27860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14942" y="3714752"/>
            <a:ext cx="3742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>
                <a:hlinkClick r:id="rId5" tooltip="Даніель Маро (ще не написана)"/>
              </a:rPr>
              <a:t>Даніель</a:t>
            </a:r>
            <a:r>
              <a:rPr lang="ru-RU" u="sng" dirty="0">
                <a:hlinkClick r:id="rId5" tooltip="Даніель Маро (ще не написана)"/>
              </a:rPr>
              <a:t> </a:t>
            </a:r>
            <a:r>
              <a:rPr lang="ru-RU" u="sng" dirty="0" err="1">
                <a:hlinkClick r:id="rId5" tooltip="Даніель Маро (ще не написана)"/>
              </a:rPr>
              <a:t>Маро</a:t>
            </a:r>
            <a:r>
              <a:rPr lang="ru-RU" dirty="0"/>
              <a:t>. «Проект </a:t>
            </a:r>
            <a:r>
              <a:rPr lang="ru-RU" dirty="0" err="1"/>
              <a:t>бібліотеки</a:t>
            </a:r>
            <a:r>
              <a:rPr lang="ru-RU" dirty="0"/>
              <a:t>».</a:t>
            </a:r>
          </a:p>
        </p:txBody>
      </p:sp>
      <p:pic>
        <p:nvPicPr>
          <p:cNvPr id="7172" name="Picture 4" descr="C:\Documents and Settings\Администратор\Рабочий стол\Металеві_ворот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2428868"/>
            <a:ext cx="2603915" cy="321471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28860" y="1428736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err="1">
                <a:hlinkClick r:id="rId5" tooltip="Даніель Маро (ще не написана)"/>
              </a:rPr>
              <a:t>Даніель</a:t>
            </a:r>
            <a:r>
              <a:rPr lang="ru-RU" u="sng" dirty="0">
                <a:hlinkClick r:id="rId5" tooltip="Даніель Маро (ще не написана)"/>
              </a:rPr>
              <a:t> </a:t>
            </a:r>
            <a:r>
              <a:rPr lang="ru-RU" u="sng" dirty="0" err="1">
                <a:hlinkClick r:id="rId5" tooltip="Даніель Маро (ще не написана)"/>
              </a:rPr>
              <a:t>Маро</a:t>
            </a:r>
            <a:r>
              <a:rPr lang="ru-RU" dirty="0"/>
              <a:t>.«</a:t>
            </a:r>
            <a:r>
              <a:rPr lang="ru-RU" dirty="0" err="1"/>
              <a:t>Металеві</a:t>
            </a:r>
            <a:r>
              <a:rPr lang="ru-RU" dirty="0"/>
              <a:t> ворота»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00"/>
                            </p:stCondLst>
                            <p:childTnLst>
                              <p:par>
                                <p:cTn id="3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Меблі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доби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бароко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4" name="Picture 2" descr="C:\Documents and Settings\Администратор\Рабочий стол\439px-Hängekästchen_mit_Doppeladler_z063_ÖM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2714612" cy="37039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143512"/>
            <a:ext cx="2714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Комод </a:t>
            </a:r>
            <a:r>
              <a:rPr lang="ru-RU" dirty="0" err="1"/>
              <a:t>з</a:t>
            </a:r>
            <a:r>
              <a:rPr lang="ru-RU" dirty="0"/>
              <a:t> декором по трафарету, 18 ст., </a:t>
            </a:r>
            <a:r>
              <a:rPr lang="ru-RU" dirty="0" err="1"/>
              <a:t>Австрія</a:t>
            </a:r>
            <a:r>
              <a:rPr lang="ru-RU" dirty="0"/>
              <a:t>, </a:t>
            </a:r>
            <a:r>
              <a:rPr lang="ru-RU" dirty="0" err="1"/>
              <a:t>Народний</a:t>
            </a:r>
            <a:r>
              <a:rPr lang="ru-RU" dirty="0"/>
              <a:t> музей.</a:t>
            </a:r>
          </a:p>
        </p:txBody>
      </p:sp>
      <p:pic>
        <p:nvPicPr>
          <p:cNvPr id="8195" name="Picture 3" descr="C:\Documents and Settings\Администратор\Рабочий стол\669px-Münzschrank_BN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082" y="2928926"/>
            <a:ext cx="4380918" cy="392907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2000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Кабінет</a:t>
            </a:r>
            <a:r>
              <a:rPr lang="ru-RU" dirty="0" smtClean="0"/>
              <a:t> </a:t>
            </a:r>
            <a:r>
              <a:rPr lang="ru-RU" dirty="0"/>
              <a:t>для нумізмата,</a:t>
            </a:r>
            <a:r>
              <a:rPr lang="ru-RU" dirty="0">
                <a:hlinkClick r:id="rId4" tooltip="1701"/>
              </a:rPr>
              <a:t>1701</a:t>
            </a:r>
            <a:r>
              <a:rPr lang="ru-RU" dirty="0"/>
              <a:t> р. , дуб, </a:t>
            </a:r>
            <a:r>
              <a:rPr lang="ru-RU" dirty="0" err="1" smtClean="0"/>
              <a:t>чорне</a:t>
            </a:r>
            <a:r>
              <a:rPr lang="ru-RU" dirty="0" smtClean="0"/>
              <a:t> </a:t>
            </a:r>
            <a:r>
              <a:rPr lang="ru-RU" dirty="0"/>
              <a:t>дерево, </a:t>
            </a:r>
            <a:r>
              <a:rPr lang="ru-RU" dirty="0" err="1"/>
              <a:t>палісандр</a:t>
            </a:r>
            <a:r>
              <a:rPr lang="ru-RU" dirty="0"/>
              <a:t>, латунь, </a:t>
            </a:r>
            <a:r>
              <a:rPr lang="ru-RU" dirty="0" err="1"/>
              <a:t>маркетрі</a:t>
            </a:r>
            <a:r>
              <a:rPr lang="ru-RU" dirty="0"/>
              <a:t> </a:t>
            </a:r>
            <a:r>
              <a:rPr lang="ru-RU" dirty="0">
                <a:hlinkClick r:id="rId5" tooltip="1730"/>
              </a:rPr>
              <a:t>1730</a:t>
            </a:r>
            <a:r>
              <a:rPr lang="ru-RU" dirty="0"/>
              <a:t> р., </a:t>
            </a:r>
            <a:r>
              <a:rPr lang="ru-RU" dirty="0" err="1"/>
              <a:t>Баварський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музей,</a:t>
            </a:r>
            <a:r>
              <a:rPr lang="ru-RU" dirty="0" err="1">
                <a:hlinkClick r:id="rId6" tooltip="Мюнхен"/>
              </a:rPr>
              <a:t>Мюнхен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78</TotalTime>
  <Words>244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Бароко</vt:lpstr>
      <vt:lpstr>Загальна характеристика</vt:lpstr>
      <vt:lpstr>Історія</vt:lpstr>
      <vt:lpstr> Бароко в ювелірній справі </vt:lpstr>
      <vt:lpstr>Слайд 5</vt:lpstr>
      <vt:lpstr> Малюнки доби бароко </vt:lpstr>
      <vt:lpstr>Слайд 7</vt:lpstr>
      <vt:lpstr> Друкована графіка доби бароко </vt:lpstr>
      <vt:lpstr> Меблі доби бароко </vt:lpstr>
      <vt:lpstr>Слайд 10</vt:lpstr>
      <vt:lpstr>Українське бароко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Бароко</dc:title>
  <dc:creator>X</dc:creator>
  <cp:lastModifiedBy>X</cp:lastModifiedBy>
  <cp:revision>8</cp:revision>
  <dcterms:created xsi:type="dcterms:W3CDTF">2013-05-16T18:44:03Z</dcterms:created>
  <dcterms:modified xsi:type="dcterms:W3CDTF">2013-05-16T20:02:12Z</dcterms:modified>
</cp:coreProperties>
</file>