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3042AA-D3C3-47A8-A485-EAA1F6BBE46B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3DB6D2-AD1D-4601-A4D7-BDE164D254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351936" cy="1470025"/>
          </a:xfrm>
        </p:spPr>
        <p:txBody>
          <a:bodyPr/>
          <a:lstStyle/>
          <a:p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мультиплікація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err="1" smtClean="0"/>
              <a:t>Пі</a:t>
            </a:r>
            <a:r>
              <a:rPr lang="uk-UA" smtClean="0"/>
              <a:t>дготувала</a:t>
            </a:r>
            <a:endParaRPr lang="uk-UA" dirty="0" smtClean="0"/>
          </a:p>
          <a:p>
            <a:r>
              <a:rPr lang="uk-UA" dirty="0" smtClean="0"/>
              <a:t>                       </a:t>
            </a:r>
            <a:r>
              <a:rPr lang="uk-UA" dirty="0" smtClean="0"/>
              <a:t>Учениця 10-А </a:t>
            </a:r>
            <a:r>
              <a:rPr lang="uk-UA" dirty="0" smtClean="0"/>
              <a:t>класу</a:t>
            </a:r>
            <a:br>
              <a:rPr lang="uk-UA" dirty="0" smtClean="0"/>
            </a:br>
            <a:r>
              <a:rPr lang="uk-UA" dirty="0" smtClean="0"/>
              <a:t>                          </a:t>
            </a:r>
            <a:r>
              <a:rPr lang="uk-UA" dirty="0" err="1" smtClean="0"/>
              <a:t>Фельбаба</a:t>
            </a:r>
            <a:r>
              <a:rPr lang="uk-UA" dirty="0" smtClean="0"/>
              <a:t> Лідія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</a:t>
            </a:r>
            <a:r>
              <a:rPr lang="uk-UA" dirty="0" err="1" smtClean="0"/>
              <a:t>смт</a:t>
            </a:r>
            <a:r>
              <a:rPr lang="uk-UA" dirty="0" smtClean="0"/>
              <a:t>. </a:t>
            </a:r>
            <a:r>
              <a:rPr lang="uk-UA" dirty="0" err="1" smtClean="0"/>
              <a:t>Воловець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00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36104"/>
          </a:xfrm>
        </p:spPr>
        <p:txBody>
          <a:bodyPr/>
          <a:lstStyle/>
          <a:p>
            <a:r>
              <a:rPr lang="uk-UA" dirty="0" smtClean="0"/>
              <a:t>«Пригоди капітана Врунгеля»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1752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3000375" cy="2000250"/>
          </a:xfrm>
        </p:spPr>
      </p:pic>
      <p:pic>
        <p:nvPicPr>
          <p:cNvPr id="1026" name="Picture 2" descr="C:\Users\Администратор\Desktop\вові\top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56" y="4437112"/>
            <a:ext cx="3189147" cy="23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5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Чудова </a:t>
            </a:r>
            <a:r>
              <a:rPr lang="ru-RU" dirty="0" err="1"/>
              <a:t>казка</a:t>
            </a:r>
            <a:r>
              <a:rPr lang="ru-RU" dirty="0"/>
              <a:t> </a:t>
            </a:r>
            <a:r>
              <a:rPr lang="ru-RU" dirty="0" err="1"/>
              <a:t>Корнія</a:t>
            </a:r>
            <a:r>
              <a:rPr lang="ru-RU" dirty="0"/>
              <a:t> </a:t>
            </a:r>
            <a:r>
              <a:rPr lang="ru-RU" dirty="0" err="1"/>
              <a:t>Івановича</a:t>
            </a:r>
            <a:r>
              <a:rPr lang="ru-RU" dirty="0"/>
              <a:t> </a:t>
            </a:r>
            <a:r>
              <a:rPr lang="ru-RU" dirty="0" err="1"/>
              <a:t>Чуковського</a:t>
            </a:r>
            <a:r>
              <a:rPr lang="ru-RU" dirty="0"/>
              <a:t> про доброго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Айболить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любить </a:t>
            </a:r>
            <a:r>
              <a:rPr lang="ru-RU" dirty="0" err="1"/>
              <a:t>звірів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злий</a:t>
            </a:r>
            <a:r>
              <a:rPr lang="ru-RU" dirty="0"/>
              <a:t> </a:t>
            </a:r>
            <a:r>
              <a:rPr lang="ru-RU" dirty="0" err="1"/>
              <a:t>сестриці</a:t>
            </a:r>
            <a:r>
              <a:rPr lang="ru-RU" dirty="0"/>
              <a:t> </a:t>
            </a:r>
            <a:r>
              <a:rPr lang="ru-RU" dirty="0" err="1"/>
              <a:t>Варварі</a:t>
            </a:r>
            <a:r>
              <a:rPr lang="ru-RU" dirty="0"/>
              <a:t> і </a:t>
            </a:r>
            <a:r>
              <a:rPr lang="ru-RU" dirty="0" err="1"/>
              <a:t>підступних</a:t>
            </a:r>
            <a:r>
              <a:rPr lang="ru-RU" dirty="0"/>
              <a:t> </a:t>
            </a:r>
            <a:r>
              <a:rPr lang="ru-RU" dirty="0" err="1"/>
              <a:t>піратів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Айболить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, </a:t>
            </a:r>
            <a:r>
              <a:rPr lang="ru-RU" dirty="0" err="1"/>
              <a:t>врешті-решт</a:t>
            </a:r>
            <a:r>
              <a:rPr lang="ru-RU" dirty="0"/>
              <a:t>, </a:t>
            </a:r>
            <a:r>
              <a:rPr lang="ru-RU" dirty="0" err="1"/>
              <a:t>перемагають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Історія</a:t>
            </a:r>
            <a:r>
              <a:rPr lang="ru-RU" dirty="0"/>
              <a:t>, </a:t>
            </a:r>
            <a:r>
              <a:rPr lang="ru-RU" dirty="0" err="1"/>
              <a:t>знайома</a:t>
            </a:r>
            <a:r>
              <a:rPr lang="ru-RU" dirty="0"/>
              <a:t> кожному з </a:t>
            </a:r>
            <a:r>
              <a:rPr lang="ru-RU" dirty="0" err="1"/>
              <a:t>дитинства.Улюблена</a:t>
            </a:r>
            <a:r>
              <a:rPr lang="ru-RU" dirty="0"/>
              <a:t> </a:t>
            </a:r>
            <a:r>
              <a:rPr lang="ru-RU" dirty="0" err="1"/>
              <a:t>казка</a:t>
            </a:r>
            <a:r>
              <a:rPr lang="ru-RU" dirty="0"/>
              <a:t> в прекрасному </a:t>
            </a:r>
            <a:r>
              <a:rPr lang="ru-RU" dirty="0" err="1"/>
              <a:t>оформленні</a:t>
            </a:r>
            <a:r>
              <a:rPr lang="ru-RU" dirty="0"/>
              <a:t> і з </a:t>
            </a:r>
            <a:r>
              <a:rPr lang="ru-RU" dirty="0" err="1"/>
              <a:t>чарівними</a:t>
            </a:r>
            <a:r>
              <a:rPr lang="ru-RU" dirty="0"/>
              <a:t> </a:t>
            </a:r>
            <a:r>
              <a:rPr lang="ru-RU" dirty="0" err="1"/>
              <a:t>ілюстраціями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915958" cy="1224136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2800" dirty="0"/>
              <a:t>ВЕЛИКА УКРАЇНСЬКА МУЛЬТИПЛІКАЦІЯ. ВСЕ, ЩО ЗАЛИШИЛОСЬ» </a:t>
            </a:r>
          </a:p>
        </p:txBody>
      </p:sp>
    </p:spTree>
    <p:extLst>
      <p:ext uri="{BB962C8B-B14F-4D97-AF65-F5344CB8AC3E}">
        <p14:creationId xmlns:p14="http://schemas.microsoft.com/office/powerpoint/2010/main" val="2588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79208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Лікар</a:t>
            </a:r>
            <a:r>
              <a:rPr lang="ru-RU" dirty="0" smtClean="0"/>
              <a:t> </a:t>
            </a:r>
            <a:r>
              <a:rPr lang="ru-RU" dirty="0" err="1" smtClean="0"/>
              <a:t>Айболить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52736"/>
            <a:ext cx="4464496" cy="33483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94" y="3861048"/>
            <a:ext cx="4355628" cy="2841057"/>
          </a:xfrm>
        </p:spPr>
      </p:pic>
    </p:spTree>
    <p:extLst>
      <p:ext uri="{BB962C8B-B14F-4D97-AF65-F5344CB8AC3E}">
        <p14:creationId xmlns:p14="http://schemas.microsoft.com/office/powerpoint/2010/main" val="347387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Шхуна "</a:t>
            </a:r>
            <a:r>
              <a:rPr lang="ru-RU" dirty="0" err="1"/>
              <a:t>Еспаньйола</a:t>
            </a:r>
            <a:r>
              <a:rPr lang="ru-RU" dirty="0"/>
              <a:t>" </a:t>
            </a:r>
            <a:r>
              <a:rPr lang="ru-RU" dirty="0" err="1"/>
              <a:t>долає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в </a:t>
            </a:r>
            <a:r>
              <a:rPr lang="ru-RU" dirty="0" err="1"/>
              <a:t>пошуках</a:t>
            </a:r>
            <a:r>
              <a:rPr lang="ru-RU" dirty="0"/>
              <a:t> острова,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заховані</a:t>
            </a:r>
            <a:r>
              <a:rPr lang="ru-RU" dirty="0"/>
              <a:t> </a:t>
            </a:r>
            <a:r>
              <a:rPr lang="ru-RU" dirty="0" err="1"/>
              <a:t>легендарні</a:t>
            </a:r>
            <a:r>
              <a:rPr lang="ru-RU" dirty="0"/>
              <a:t> </a:t>
            </a:r>
            <a:r>
              <a:rPr lang="ru-RU" dirty="0" err="1"/>
              <a:t>скарби</a:t>
            </a:r>
            <a:r>
              <a:rPr lang="ru-RU" dirty="0"/>
              <a:t> </a:t>
            </a:r>
            <a:r>
              <a:rPr lang="ru-RU" dirty="0" err="1"/>
              <a:t>капітана</a:t>
            </a:r>
            <a:r>
              <a:rPr lang="ru-RU" dirty="0"/>
              <a:t> </a:t>
            </a:r>
            <a:r>
              <a:rPr lang="ru-RU" dirty="0" err="1"/>
              <a:t>піратів</a:t>
            </a:r>
            <a:r>
              <a:rPr lang="ru-RU" dirty="0"/>
              <a:t> </a:t>
            </a:r>
            <a:r>
              <a:rPr lang="ru-RU" dirty="0" err="1"/>
              <a:t>Флінта</a:t>
            </a:r>
            <a:r>
              <a:rPr lang="ru-RU" dirty="0"/>
              <a:t>.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зріє</a:t>
            </a:r>
            <a:r>
              <a:rPr lang="ru-RU" dirty="0"/>
              <a:t> </a:t>
            </a:r>
            <a:r>
              <a:rPr lang="ru-RU" dirty="0" err="1"/>
              <a:t>змова</a:t>
            </a:r>
            <a:r>
              <a:rPr lang="ru-RU" dirty="0"/>
              <a:t>. </a:t>
            </a:r>
            <a:r>
              <a:rPr lang="ru-RU" dirty="0" err="1"/>
              <a:t>Розбійники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одноногим Джоном </a:t>
            </a:r>
            <a:r>
              <a:rPr lang="ru-RU" dirty="0" err="1"/>
              <a:t>Сільвером</a:t>
            </a:r>
            <a:r>
              <a:rPr lang="ru-RU" dirty="0"/>
              <a:t>,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близькі</a:t>
            </a:r>
            <a:r>
              <a:rPr lang="ru-RU" dirty="0"/>
              <a:t> до мети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/>
              <a:t>«</a:t>
            </a:r>
            <a:r>
              <a:rPr lang="ru-RU" sz="6600" dirty="0" err="1"/>
              <a:t>Острів</a:t>
            </a:r>
            <a:r>
              <a:rPr lang="ru-RU" sz="6600" dirty="0"/>
              <a:t> </a:t>
            </a:r>
            <a:r>
              <a:rPr lang="ru-RU" sz="6600" dirty="0" err="1"/>
              <a:t>скарбів</a:t>
            </a:r>
            <a:r>
              <a:rPr lang="ru-RU" sz="66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8005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03650" cy="25318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3563"/>
            <a:ext cx="3384376" cy="2535015"/>
          </a:xfrm>
        </p:spPr>
      </p:pic>
      <p:pic>
        <p:nvPicPr>
          <p:cNvPr id="2050" name="Picture 2" descr="C:\Users\Администратор\Desktop\вові\13439177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689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8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Котик і </a:t>
            </a:r>
            <a:r>
              <a:rPr lang="ru-RU" dirty="0" err="1"/>
              <a:t>півник</a:t>
            </a:r>
            <a:r>
              <a:rPr lang="ru-RU" dirty="0"/>
              <a:t> з </a:t>
            </a:r>
            <a:r>
              <a:rPr lang="ru-RU" dirty="0" err="1"/>
              <a:t>однойменної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, яку </a:t>
            </a:r>
            <a:r>
              <a:rPr lang="ru-RU" dirty="0" err="1"/>
              <a:t>ілюстрував</a:t>
            </a:r>
            <a:r>
              <a:rPr lang="ru-RU" dirty="0"/>
              <a:t> </a:t>
            </a:r>
            <a:r>
              <a:rPr lang="ru-RU" dirty="0" err="1"/>
              <a:t>Лавро</a:t>
            </a:r>
            <a:r>
              <a:rPr lang="ru-RU" dirty="0"/>
              <a:t>, є </a:t>
            </a:r>
            <a:r>
              <a:rPr lang="ru-RU" dirty="0" err="1"/>
              <a:t>пострілом</a:t>
            </a:r>
            <a:r>
              <a:rPr lang="ru-RU" dirty="0"/>
              <a:t> у десятку,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архетипами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просто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могли б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. </a:t>
            </a:r>
            <a:r>
              <a:rPr lang="ru-RU" dirty="0" err="1"/>
              <a:t>Недарма</a:t>
            </a:r>
            <a:r>
              <a:rPr lang="ru-RU" dirty="0"/>
              <a:t> ж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казку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книжкових</a:t>
            </a:r>
            <a:r>
              <a:rPr lang="ru-RU" dirty="0"/>
              <a:t> </a:t>
            </a:r>
            <a:r>
              <a:rPr lang="ru-RU" dirty="0" err="1"/>
              <a:t>видавництв</a:t>
            </a:r>
            <a:r>
              <a:rPr lang="ru-RU" dirty="0"/>
              <a:t> "Альфред </a:t>
            </a:r>
            <a:r>
              <a:rPr lang="ru-RU" dirty="0" err="1"/>
              <a:t>Кнопф</a:t>
            </a:r>
            <a:r>
              <a:rPr lang="ru-RU" dirty="0"/>
              <a:t>" накинуло оком і </a:t>
            </a:r>
            <a:r>
              <a:rPr lang="ru-RU" dirty="0" err="1"/>
              <a:t>викупило</a:t>
            </a:r>
            <a:r>
              <a:rPr lang="ru-RU" dirty="0"/>
              <a:t> права, </a:t>
            </a:r>
            <a:r>
              <a:rPr lang="ru-RU" dirty="0" err="1"/>
              <a:t>розтиражувавши</a:t>
            </a:r>
            <a:r>
              <a:rPr lang="ru-RU" dirty="0"/>
              <a:t> наших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улюбленців</a:t>
            </a:r>
            <a:r>
              <a:rPr lang="ru-RU" dirty="0"/>
              <a:t> до 30 </a:t>
            </a:r>
            <a:r>
              <a:rPr lang="ru-RU" dirty="0" err="1"/>
              <a:t>тисяч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«Котик і Півник»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7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522130" cy="38884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052398" cy="3744416"/>
          </a:xfrm>
        </p:spPr>
      </p:pic>
      <p:pic>
        <p:nvPicPr>
          <p:cNvPr id="3074" name="Picture 2" descr="C:\Users\Администратор\Desktop\вові\Котик і півник — 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34" y="116632"/>
            <a:ext cx="4767263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3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5" cy="482453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Мультфільм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чекають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Грая, Око і Тура з Лондона. Вони </a:t>
            </a:r>
            <a:r>
              <a:rPr lang="ru-RU" dirty="0" err="1"/>
              <a:t>розповідають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про </a:t>
            </a:r>
            <a:r>
              <a:rPr lang="ru-RU" dirty="0" err="1"/>
              <a:t>місто</a:t>
            </a:r>
            <a:r>
              <a:rPr lang="ru-RU" dirty="0"/>
              <a:t>, а про </a:t>
            </a:r>
            <a:r>
              <a:rPr lang="ru-RU" dirty="0" err="1"/>
              <a:t>гру</a:t>
            </a:r>
            <a:r>
              <a:rPr lang="ru-RU" dirty="0"/>
              <a:t>, яку вони там </a:t>
            </a:r>
            <a:r>
              <a:rPr lang="ru-RU" dirty="0" err="1"/>
              <a:t>побачили</a:t>
            </a:r>
            <a:r>
              <a:rPr lang="ru-RU" dirty="0"/>
              <a:t> — футбол. І </a:t>
            </a:r>
            <a:r>
              <a:rPr lang="ru-RU" dirty="0" err="1"/>
              <a:t>козацький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задля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чемпіонський</a:t>
            </a:r>
            <a:r>
              <a:rPr lang="ru-RU" dirty="0"/>
              <a:t> кубок з футболу в </a:t>
            </a:r>
            <a:r>
              <a:rPr lang="ru-RU" dirty="0" err="1"/>
              <a:t>Англії</a:t>
            </a:r>
            <a:r>
              <a:rPr lang="ru-RU" dirty="0"/>
              <a:t>. </a:t>
            </a:r>
            <a:r>
              <a:rPr lang="ru-RU" dirty="0" err="1"/>
              <a:t>Троє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навчили</a:t>
            </a:r>
            <a:r>
              <a:rPr lang="ru-RU" dirty="0"/>
              <a:t> </a:t>
            </a:r>
            <a:r>
              <a:rPr lang="ru-RU" dirty="0" err="1"/>
              <a:t>азів</a:t>
            </a:r>
            <a:r>
              <a:rPr lang="ru-RU" dirty="0"/>
              <a:t> футболу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збирають</a:t>
            </a:r>
            <a:r>
              <a:rPr lang="ru-RU" dirty="0"/>
              <a:t> команду і </a:t>
            </a:r>
            <a:r>
              <a:rPr lang="ru-RU" dirty="0" err="1"/>
              <a:t>вирушають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символічним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а </a:t>
            </a:r>
            <a:r>
              <a:rPr lang="ru-RU" dirty="0" err="1"/>
              <a:t>перемістити</a:t>
            </a:r>
            <a:r>
              <a:rPr lang="ru-RU" dirty="0"/>
              <a:t> поля битв на </a:t>
            </a:r>
            <a:r>
              <a:rPr lang="ru-RU" dirty="0" err="1"/>
              <a:t>футбольні</a:t>
            </a:r>
            <a:r>
              <a:rPr lang="ru-RU" dirty="0"/>
              <a:t> </a:t>
            </a:r>
            <a:r>
              <a:rPr lang="ru-RU" dirty="0" err="1"/>
              <a:t>баталії</a:t>
            </a:r>
            <a:r>
              <a:rPr lang="ru-RU" dirty="0"/>
              <a:t>.</a:t>
            </a:r>
          </a:p>
          <a:p>
            <a:r>
              <a:rPr lang="ru-RU" dirty="0"/>
              <a:t>Козаки </a:t>
            </a:r>
            <a:r>
              <a:rPr lang="ru-RU" dirty="0" err="1"/>
              <a:t>грають</a:t>
            </a:r>
            <a:r>
              <a:rPr lang="ru-RU" dirty="0"/>
              <a:t> у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— </a:t>
            </a:r>
            <a:r>
              <a:rPr lang="ru-RU" dirty="0" err="1"/>
              <a:t>Німеччина</a:t>
            </a:r>
            <a:r>
              <a:rPr lang="ru-RU" dirty="0"/>
              <a:t>, </a:t>
            </a:r>
            <a:r>
              <a:rPr lang="ru-RU" dirty="0" err="1"/>
              <a:t>Франція</a:t>
            </a:r>
            <a:r>
              <a:rPr lang="ru-RU" dirty="0"/>
              <a:t>, </a:t>
            </a:r>
            <a:r>
              <a:rPr lang="ru-RU" dirty="0" err="1"/>
              <a:t>Англія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вони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середньовічну</a:t>
            </a:r>
            <a:r>
              <a:rPr lang="ru-RU" dirty="0"/>
              <a:t> </a:t>
            </a:r>
            <a:r>
              <a:rPr lang="ru-RU" dirty="0" err="1"/>
              <a:t>Німеччину</a:t>
            </a:r>
            <a:r>
              <a:rPr lang="ru-RU" dirty="0"/>
              <a:t>, де </a:t>
            </a:r>
            <a:r>
              <a:rPr lang="ru-RU" dirty="0" err="1"/>
              <a:t>обігрують</a:t>
            </a:r>
            <a:r>
              <a:rPr lang="ru-RU" dirty="0"/>
              <a:t> </a:t>
            </a:r>
            <a:r>
              <a:rPr lang="ru-RU" dirty="0" err="1"/>
              <a:t>лицарів</a:t>
            </a:r>
            <a:r>
              <a:rPr lang="ru-RU" dirty="0"/>
              <a:t> у </a:t>
            </a:r>
            <a:r>
              <a:rPr lang="ru-RU" dirty="0" err="1"/>
              <a:t>сталевих</a:t>
            </a:r>
            <a:r>
              <a:rPr lang="ru-RU" dirty="0"/>
              <a:t> </a:t>
            </a:r>
            <a:r>
              <a:rPr lang="ru-RU" dirty="0" err="1"/>
              <a:t>обладунках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стилем у </a:t>
            </a:r>
            <a:r>
              <a:rPr lang="ru-RU" dirty="0" err="1"/>
              <a:t>грі</a:t>
            </a:r>
            <a:r>
              <a:rPr lang="ru-RU" dirty="0"/>
              <a:t> в футбол — </a:t>
            </a:r>
            <a:r>
              <a:rPr lang="ru-RU" dirty="0" err="1"/>
              <a:t>шикування</a:t>
            </a:r>
            <a:r>
              <a:rPr lang="ru-RU" dirty="0"/>
              <a:t> «клином» (</a:t>
            </a:r>
            <a:r>
              <a:rPr lang="en-US" dirty="0" err="1"/>
              <a:t>Panzerkeil</a:t>
            </a:r>
            <a:r>
              <a:rPr lang="en-US" dirty="0"/>
              <a:t>) </a:t>
            </a:r>
            <a:r>
              <a:rPr lang="ru-RU" dirty="0" err="1"/>
              <a:t>чи</a:t>
            </a:r>
            <a:r>
              <a:rPr lang="ru-RU" dirty="0"/>
              <a:t> «</a:t>
            </a:r>
            <a:r>
              <a:rPr lang="ru-RU" dirty="0" err="1"/>
              <a:t>свинею</a:t>
            </a:r>
            <a:r>
              <a:rPr lang="ru-RU" dirty="0"/>
              <a:t>» («</a:t>
            </a:r>
            <a:r>
              <a:rPr lang="en-US" dirty="0" err="1"/>
              <a:t>Schweinkof</a:t>
            </a:r>
            <a:r>
              <a:rPr lang="en-US" dirty="0"/>
              <a:t>»).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грали</a:t>
            </a:r>
            <a:r>
              <a:rPr lang="ru-RU" dirty="0"/>
              <a:t> не з </a:t>
            </a:r>
            <a:r>
              <a:rPr lang="ru-RU" dirty="0" err="1"/>
              <a:t>німцями</a:t>
            </a:r>
            <a:r>
              <a:rPr lang="ru-RU" dirty="0"/>
              <a:t>, 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шведськими</a:t>
            </a:r>
            <a:r>
              <a:rPr lang="ru-RU" dirty="0"/>
              <a:t> </a:t>
            </a:r>
            <a:r>
              <a:rPr lang="ru-RU" dirty="0" err="1"/>
              <a:t>вікінгами</a:t>
            </a:r>
            <a:r>
              <a:rPr lang="ru-RU" dirty="0"/>
              <a:t>[1], </a:t>
            </a:r>
            <a:r>
              <a:rPr lang="ru-RU" dirty="0" err="1"/>
              <a:t>яких</a:t>
            </a:r>
            <a:r>
              <a:rPr lang="ru-RU" dirty="0"/>
              <a:t> перемогли з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рахунком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зафіксований</a:t>
            </a:r>
            <a:r>
              <a:rPr lang="ru-RU" dirty="0"/>
              <a:t> у </a:t>
            </a: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/>
              <a:t>збірної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збірної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на Євро-2012.</a:t>
            </a:r>
          </a:p>
          <a:p>
            <a:r>
              <a:rPr lang="ru-RU" dirty="0"/>
              <a:t>У </a:t>
            </a:r>
            <a:r>
              <a:rPr lang="ru-RU" dirty="0" err="1"/>
              <a:t>Франції</a:t>
            </a:r>
            <a:r>
              <a:rPr lang="ru-RU" dirty="0"/>
              <a:t> вони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мушкетерів</a:t>
            </a:r>
            <a:r>
              <a:rPr lang="ru-RU" dirty="0"/>
              <a:t> у </a:t>
            </a:r>
            <a:r>
              <a:rPr lang="ru-RU" dirty="0" err="1"/>
              <a:t>палаці</a:t>
            </a:r>
            <a:r>
              <a:rPr lang="ru-RU" dirty="0"/>
              <a:t>, а в </a:t>
            </a:r>
            <a:r>
              <a:rPr lang="ru-RU" dirty="0" err="1"/>
              <a:t>Англії</a:t>
            </a:r>
            <a:r>
              <a:rPr lang="ru-RU" dirty="0"/>
              <a:t> матч </a:t>
            </a:r>
            <a:r>
              <a:rPr lang="ru-RU" dirty="0" err="1"/>
              <a:t>іде</a:t>
            </a:r>
            <a:r>
              <a:rPr lang="ru-RU" dirty="0"/>
              <a:t> у </a:t>
            </a:r>
            <a:r>
              <a:rPr lang="ru-RU" dirty="0" err="1"/>
              <a:t>Лондоні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дощова</a:t>
            </a:r>
            <a:r>
              <a:rPr lang="ru-RU" dirty="0"/>
              <a:t> погода, вежа з </a:t>
            </a:r>
            <a:r>
              <a:rPr lang="ru-RU" dirty="0" err="1"/>
              <a:t>годинником</a:t>
            </a:r>
            <a:r>
              <a:rPr lang="ru-RU" dirty="0"/>
              <a:t>, перший </a:t>
            </a:r>
            <a:r>
              <a:rPr lang="ru-RU" dirty="0" err="1"/>
              <a:t>поїзд</a:t>
            </a:r>
            <a:r>
              <a:rPr lang="ru-RU" dirty="0"/>
              <a:t>, та королева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Лондон.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пародія</a:t>
            </a:r>
            <a:r>
              <a:rPr lang="ru-RU" dirty="0"/>
              <a:t> на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80120"/>
          </a:xfrm>
        </p:spPr>
        <p:txBody>
          <a:bodyPr/>
          <a:lstStyle/>
          <a:p>
            <a:r>
              <a:rPr lang="ru-RU" dirty="0" smtClean="0"/>
              <a:t>«Як </a:t>
            </a:r>
            <a:r>
              <a:rPr lang="ru-RU" dirty="0" err="1"/>
              <a:t>козаки</a:t>
            </a:r>
            <a:r>
              <a:rPr lang="ru-RU" dirty="0"/>
              <a:t> в футбол </a:t>
            </a:r>
            <a:r>
              <a:rPr lang="ru-RU" dirty="0" err="1" smtClean="0"/>
              <a:t>грали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0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4005064"/>
            <a:ext cx="3803650" cy="25357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857500" cy="1866900"/>
          </a:xfrm>
        </p:spPr>
      </p:pic>
      <p:pic>
        <p:nvPicPr>
          <p:cNvPr id="4098" name="Picture 2" descr="C:\Users\Администратор\Desktop\вові\20120319182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5720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060848"/>
            <a:ext cx="8640960" cy="468051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вірити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свідомі</a:t>
            </a:r>
            <a:r>
              <a:rPr lang="ru-RU" dirty="0"/>
              <a:t> батьки,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достатьно</a:t>
            </a:r>
            <a:r>
              <a:rPr lang="ru-RU" dirty="0"/>
              <a:t> часу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іхнім</a:t>
            </a:r>
            <a:r>
              <a:rPr lang="ru-RU" dirty="0"/>
              <a:t> </a:t>
            </a:r>
            <a:r>
              <a:rPr lang="ru-RU" dirty="0" err="1"/>
              <a:t>хоббі</a:t>
            </a:r>
            <a:r>
              <a:rPr lang="ru-RU" dirty="0"/>
              <a:t>; </a:t>
            </a:r>
            <a:r>
              <a:rPr lang="ru-RU" dirty="0" err="1"/>
              <a:t>від</a:t>
            </a:r>
            <a:r>
              <a:rPr lang="ru-RU" dirty="0"/>
              <a:t> себе хочу </a:t>
            </a:r>
            <a:r>
              <a:rPr lang="ru-RU" dirty="0" err="1"/>
              <a:t>додати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про </a:t>
            </a:r>
            <a:r>
              <a:rPr lang="ru-RU" dirty="0" err="1"/>
              <a:t>мультфільми</a:t>
            </a:r>
            <a:r>
              <a:rPr lang="ru-RU" dirty="0"/>
              <a:t> то буде </a:t>
            </a:r>
            <a:r>
              <a:rPr lang="ru-RU" dirty="0" err="1"/>
              <a:t>злочином</a:t>
            </a:r>
            <a:r>
              <a:rPr lang="ru-RU" dirty="0"/>
              <a:t> не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мультиплікація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мала шанс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широкий </a:t>
            </a:r>
            <a:r>
              <a:rPr lang="ru-RU" dirty="0" err="1"/>
              <a:t>загал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якістю</a:t>
            </a:r>
            <a:r>
              <a:rPr lang="ru-RU" dirty="0"/>
              <a:t> то </a:t>
            </a:r>
            <a:r>
              <a:rPr lang="ru-RU" dirty="0" err="1"/>
              <a:t>принаймі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. </a:t>
            </a:r>
            <a:r>
              <a:rPr lang="ru-RU" dirty="0" err="1"/>
              <a:t>Особисто</a:t>
            </a:r>
            <a:r>
              <a:rPr lang="ru-RU" dirty="0"/>
              <a:t> рекомендую як </a:t>
            </a:r>
            <a:r>
              <a:rPr lang="ru-RU" dirty="0" err="1"/>
              <a:t>дітям</a:t>
            </a:r>
            <a:r>
              <a:rPr lang="ru-RU" dirty="0"/>
              <a:t>, так і батькам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вітчизняні</a:t>
            </a:r>
            <a:r>
              <a:rPr lang="ru-RU" dirty="0"/>
              <a:t> “Котик і </a:t>
            </a:r>
            <a:r>
              <a:rPr lang="ru-RU" dirty="0" err="1"/>
              <a:t>Півник</a:t>
            </a:r>
            <a:r>
              <a:rPr lang="ru-RU" dirty="0"/>
              <a:t>”, “Рукавичка”, “</a:t>
            </a:r>
            <a:r>
              <a:rPr lang="ru-RU" dirty="0" err="1"/>
              <a:t>Котигорошко</a:t>
            </a:r>
            <a:r>
              <a:rPr lang="ru-RU" dirty="0"/>
              <a:t>”, “Петрик </a:t>
            </a:r>
            <a:r>
              <a:rPr lang="ru-RU" dirty="0" err="1"/>
              <a:t>П”яточкін</a:t>
            </a:r>
            <a:r>
              <a:rPr lang="ru-RU" dirty="0"/>
              <a:t>”, “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справедливих</a:t>
            </a:r>
            <a:r>
              <a:rPr lang="ru-RU" dirty="0"/>
              <a:t> курчат”, “</a:t>
            </a:r>
            <a:r>
              <a:rPr lang="ru-RU" dirty="0" err="1"/>
              <a:t>Івасик-Телесик</a:t>
            </a:r>
            <a:r>
              <a:rPr lang="ru-RU" dirty="0"/>
              <a:t>”, “Колосок”, “</a:t>
            </a:r>
            <a:r>
              <a:rPr lang="ru-RU" dirty="0" err="1"/>
              <a:t>Курча</a:t>
            </a:r>
            <a:r>
              <a:rPr lang="ru-RU" dirty="0"/>
              <a:t> в </a:t>
            </a:r>
            <a:r>
              <a:rPr lang="ru-RU" dirty="0" err="1"/>
              <a:t>клітиночки</a:t>
            </a:r>
            <a:r>
              <a:rPr lang="ru-RU" dirty="0"/>
              <a:t>”, “</a:t>
            </a:r>
            <a:r>
              <a:rPr lang="ru-RU" dirty="0" err="1"/>
              <a:t>Капітошка</a:t>
            </a:r>
            <a:r>
              <a:rPr lang="ru-RU" dirty="0"/>
              <a:t>”, “</a:t>
            </a:r>
            <a:r>
              <a:rPr lang="ru-RU" dirty="0" err="1"/>
              <a:t>Історія</a:t>
            </a:r>
            <a:r>
              <a:rPr lang="ru-RU" dirty="0"/>
              <a:t> про </a:t>
            </a:r>
            <a:r>
              <a:rPr lang="ru-RU" dirty="0" err="1"/>
              <a:t>дівчинку</a:t>
            </a:r>
            <a:r>
              <a:rPr lang="ru-RU" dirty="0"/>
              <a:t>, яка наступила на </a:t>
            </a:r>
            <a:r>
              <a:rPr lang="ru-RU" dirty="0" err="1"/>
              <a:t>хліб</a:t>
            </a:r>
            <a:r>
              <a:rPr lang="ru-RU" dirty="0"/>
              <a:t>”, “Козаки”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Дитинство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скарб, </a:t>
            </a:r>
            <a:r>
              <a:rPr lang="ru-RU" dirty="0" err="1"/>
              <a:t>який</a:t>
            </a:r>
            <a:r>
              <a:rPr lang="ru-RU" dirty="0"/>
              <a:t> не повинен </a:t>
            </a:r>
            <a:r>
              <a:rPr lang="ru-RU" dirty="0" err="1"/>
              <a:t>руйнуватись</a:t>
            </a:r>
            <a:r>
              <a:rPr lang="ru-RU" dirty="0"/>
              <a:t> через </a:t>
            </a:r>
            <a:r>
              <a:rPr lang="ru-RU" dirty="0" err="1"/>
              <a:t>проплачені</a:t>
            </a:r>
            <a:r>
              <a:rPr lang="ru-RU" dirty="0"/>
              <a:t> </a:t>
            </a:r>
            <a:r>
              <a:rPr lang="ru-RU" dirty="0" err="1"/>
              <a:t>кимось</a:t>
            </a:r>
            <a:r>
              <a:rPr lang="ru-RU" dirty="0"/>
              <a:t> </a:t>
            </a:r>
            <a:r>
              <a:rPr lang="ru-RU" dirty="0" err="1"/>
              <a:t>ультрамодні</a:t>
            </a:r>
            <a:r>
              <a:rPr lang="ru-RU" dirty="0"/>
              <a:t> “</a:t>
            </a:r>
            <a:r>
              <a:rPr lang="ru-RU" dirty="0" err="1"/>
              <a:t>творіння</a:t>
            </a:r>
            <a:r>
              <a:rPr lang="ru-RU" dirty="0"/>
              <a:t>” </a:t>
            </a:r>
            <a:r>
              <a:rPr lang="ru-RU" dirty="0" err="1"/>
              <a:t>закомплексованих</a:t>
            </a:r>
            <a:r>
              <a:rPr lang="ru-RU" dirty="0"/>
              <a:t> “</a:t>
            </a:r>
            <a:r>
              <a:rPr lang="ru-RU" dirty="0" err="1"/>
              <a:t>митців</a:t>
            </a:r>
            <a:r>
              <a:rPr lang="ru-RU" dirty="0"/>
              <a:t>”, за </a:t>
            </a:r>
            <a:r>
              <a:rPr lang="ru-RU" dirty="0" err="1"/>
              <a:t>якими</a:t>
            </a:r>
            <a:r>
              <a:rPr lang="ru-RU" dirty="0"/>
              <a:t> психологи </a:t>
            </a:r>
            <a:r>
              <a:rPr lang="ru-RU" dirty="0" err="1"/>
              <a:t>плачуть</a:t>
            </a:r>
            <a:r>
              <a:rPr lang="ru-RU" dirty="0"/>
              <a:t>. </a:t>
            </a:r>
            <a:r>
              <a:rPr lang="ru-RU" dirty="0" err="1"/>
              <a:t>Тож</a:t>
            </a:r>
            <a:r>
              <a:rPr lang="ru-RU" dirty="0"/>
              <a:t> давайте будем </a:t>
            </a:r>
            <a:r>
              <a:rPr lang="ru-RU" dirty="0" err="1"/>
              <a:t>уважніші</a:t>
            </a:r>
            <a:r>
              <a:rPr lang="ru-RU" dirty="0"/>
              <a:t> до наших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уподобань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вони – наше </a:t>
            </a:r>
            <a:r>
              <a:rPr lang="ru-RU" dirty="0" err="1"/>
              <a:t>майбутнє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584176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0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0156"/>
            <a:ext cx="8640960" cy="1054250"/>
          </a:xfrm>
        </p:spPr>
        <p:txBody>
          <a:bodyPr/>
          <a:lstStyle/>
          <a:p>
            <a:r>
              <a:rPr lang="uk-UA" sz="4000" dirty="0" smtClean="0"/>
              <a:t>Зразки української мультиплікації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312368" cy="45931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320481" cy="3251161"/>
          </a:xfrm>
        </p:spPr>
      </p:pic>
    </p:spTree>
    <p:extLst>
      <p:ext uri="{BB962C8B-B14F-4D97-AF65-F5344CB8AC3E}">
        <p14:creationId xmlns:p14="http://schemas.microsoft.com/office/powerpoint/2010/main" val="343061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340768"/>
            <a:ext cx="8136904" cy="4968552"/>
          </a:xfrm>
        </p:spPr>
        <p:txBody>
          <a:bodyPr>
            <a:normAutofit/>
          </a:bodyPr>
          <a:lstStyle/>
          <a:p>
            <a:r>
              <a:rPr lang="ru-RU" dirty="0"/>
              <a:t>Лис </a:t>
            </a:r>
            <a:r>
              <a:rPr lang="ru-RU" dirty="0" err="1"/>
              <a:t>Микита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Мульсеріал</a:t>
            </a:r>
            <a:r>
              <a:rPr lang="ru-RU" dirty="0"/>
              <a:t> «Лис </a:t>
            </a:r>
            <a:r>
              <a:rPr lang="ru-RU" dirty="0" err="1"/>
              <a:t>Микита</a:t>
            </a:r>
            <a:r>
              <a:rPr lang="ru-RU" dirty="0"/>
              <a:t>» (26 </a:t>
            </a:r>
            <a:r>
              <a:rPr lang="ru-RU" dirty="0" err="1"/>
              <a:t>серій</a:t>
            </a:r>
            <a:r>
              <a:rPr lang="ru-RU" dirty="0"/>
              <a:t> по 15 </a:t>
            </a:r>
            <a:r>
              <a:rPr lang="ru-RU" dirty="0" err="1"/>
              <a:t>хвилин</a:t>
            </a:r>
            <a:r>
              <a:rPr lang="ru-RU" dirty="0"/>
              <a:t>) - став першим </a:t>
            </a:r>
            <a:r>
              <a:rPr lang="ru-RU" dirty="0" err="1"/>
              <a:t>багатосерійним</a:t>
            </a:r>
            <a:r>
              <a:rPr lang="ru-RU" dirty="0"/>
              <a:t> </a:t>
            </a:r>
            <a:r>
              <a:rPr lang="ru-RU" dirty="0" err="1"/>
              <a:t>мультсеріалом</a:t>
            </a:r>
            <a:r>
              <a:rPr lang="ru-RU" dirty="0"/>
              <a:t>, </a:t>
            </a:r>
            <a:r>
              <a:rPr lang="ru-RU" dirty="0" err="1"/>
              <a:t>знятим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незалежній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. Через </a:t>
            </a:r>
            <a:r>
              <a:rPr lang="ru-RU" dirty="0" err="1"/>
              <a:t>перебої</a:t>
            </a:r>
            <a:r>
              <a:rPr lang="ru-RU" dirty="0"/>
              <a:t> з </a:t>
            </a:r>
            <a:r>
              <a:rPr lang="ru-RU" dirty="0" err="1"/>
              <a:t>фінансуванням</a:t>
            </a:r>
            <a:r>
              <a:rPr lang="ru-RU" dirty="0"/>
              <a:t> - мультик </a:t>
            </a:r>
            <a:r>
              <a:rPr lang="ru-RU" dirty="0" err="1"/>
              <a:t>знімали</a:t>
            </a:r>
            <a:r>
              <a:rPr lang="ru-RU" dirty="0"/>
              <a:t> на </a:t>
            </a:r>
            <a:r>
              <a:rPr lang="ru-RU" dirty="0" err="1"/>
              <a:t>держкошти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«</a:t>
            </a:r>
            <a:r>
              <a:rPr lang="ru-RU" dirty="0" err="1"/>
              <a:t>Просвіта</a:t>
            </a:r>
            <a:r>
              <a:rPr lang="ru-RU" dirty="0"/>
              <a:t>» - «Лиса </a:t>
            </a:r>
            <a:r>
              <a:rPr lang="ru-RU" dirty="0" err="1"/>
              <a:t>Микиту</a:t>
            </a:r>
            <a:r>
              <a:rPr lang="ru-RU" dirty="0"/>
              <a:t>»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прем'єра</a:t>
            </a:r>
            <a:r>
              <a:rPr lang="ru-RU" dirty="0"/>
              <a:t> мала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2006 року, в рамках </a:t>
            </a:r>
            <a:r>
              <a:rPr lang="ru-RU" dirty="0" err="1"/>
              <a:t>святкування</a:t>
            </a:r>
            <a:r>
              <a:rPr lang="ru-RU" dirty="0"/>
              <a:t> 150-річчя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Франка, автора </a:t>
            </a:r>
            <a:r>
              <a:rPr lang="ru-RU" dirty="0" err="1"/>
              <a:t>однойменної</a:t>
            </a:r>
            <a:r>
              <a:rPr lang="ru-RU" dirty="0"/>
              <a:t> </a:t>
            </a:r>
            <a:r>
              <a:rPr lang="ru-RU" dirty="0" err="1"/>
              <a:t>сатиричної</a:t>
            </a:r>
            <a:r>
              <a:rPr lang="ru-RU" dirty="0"/>
              <a:t> </a:t>
            </a:r>
            <a:r>
              <a:rPr lang="ru-RU" dirty="0" err="1"/>
              <a:t>поеми-казки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936104"/>
          </a:xfrm>
        </p:spPr>
        <p:txBody>
          <a:bodyPr/>
          <a:lstStyle/>
          <a:p>
            <a:r>
              <a:rPr lang="uk-UA" sz="4000" dirty="0" smtClean="0"/>
              <a:t>Перший мультиплікаційний фільм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8297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9" y="697196"/>
            <a:ext cx="2160240" cy="2947828"/>
          </a:xfrm>
        </p:spPr>
      </p:pic>
      <p:pic>
        <p:nvPicPr>
          <p:cNvPr id="1026" name="Picture 2" descr="C:\Users\Администратор\Desktop\вові\6daa09b4e90035a2feb12c1ea24a18bf8e5439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0742"/>
            <a:ext cx="51499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вові\8lu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6817"/>
            <a:ext cx="38607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вові\7946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05" y="4005064"/>
            <a:ext cx="215313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4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Йшов</a:t>
            </a:r>
            <a:r>
              <a:rPr lang="ru-RU" dirty="0"/>
              <a:t> трамвай, 9-й номер</a:t>
            </a:r>
          </a:p>
          <a:p>
            <a:endParaRPr lang="ru-RU" dirty="0"/>
          </a:p>
          <a:p>
            <a:r>
              <a:rPr lang="ru-RU" dirty="0" err="1"/>
              <a:t>Пластиліновий</a:t>
            </a:r>
            <a:r>
              <a:rPr lang="ru-RU" dirty="0"/>
              <a:t> </a:t>
            </a:r>
            <a:r>
              <a:rPr lang="ru-RU" dirty="0" err="1"/>
              <a:t>мультфільм</a:t>
            </a:r>
            <a:r>
              <a:rPr lang="ru-RU" dirty="0"/>
              <a:t> Степана Коваля «</a:t>
            </a:r>
            <a:r>
              <a:rPr lang="ru-RU" dirty="0" err="1"/>
              <a:t>Йшов</a:t>
            </a:r>
            <a:r>
              <a:rPr lang="ru-RU" dirty="0"/>
              <a:t> трамвай № 9», </a:t>
            </a:r>
            <a:r>
              <a:rPr lang="ru-RU" dirty="0" err="1"/>
              <a:t>випущений</a:t>
            </a:r>
            <a:r>
              <a:rPr lang="ru-RU" dirty="0"/>
              <a:t> в 2002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звичайну</a:t>
            </a:r>
            <a:r>
              <a:rPr lang="ru-RU" dirty="0"/>
              <a:t> </a:t>
            </a:r>
            <a:r>
              <a:rPr lang="ru-RU" dirty="0" err="1"/>
              <a:t>поїздку</a:t>
            </a:r>
            <a:r>
              <a:rPr lang="ru-RU" dirty="0"/>
              <a:t> в самому </a:t>
            </a:r>
            <a:r>
              <a:rPr lang="ru-RU" dirty="0" err="1"/>
              <a:t>звичайному</a:t>
            </a:r>
            <a:r>
              <a:rPr lang="ru-RU" dirty="0"/>
              <a:t> </a:t>
            </a:r>
            <a:r>
              <a:rPr lang="ru-RU" dirty="0" err="1"/>
              <a:t>трамваї</a:t>
            </a:r>
            <a:r>
              <a:rPr lang="ru-RU" dirty="0"/>
              <a:t>. Але </a:t>
            </a:r>
            <a:r>
              <a:rPr lang="ru-RU" dirty="0" err="1"/>
              <a:t>розповідь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зворушливий</a:t>
            </a:r>
            <a:r>
              <a:rPr lang="ru-RU" dirty="0"/>
              <a:t>, </a:t>
            </a:r>
            <a:r>
              <a:rPr lang="ru-RU" dirty="0" err="1"/>
              <a:t>іронічний</a:t>
            </a:r>
            <a:r>
              <a:rPr lang="ru-RU" dirty="0"/>
              <a:t> і </a:t>
            </a:r>
            <a:r>
              <a:rPr lang="ru-RU" dirty="0" err="1"/>
              <a:t>правдивий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вразив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публіку</a:t>
            </a:r>
            <a:r>
              <a:rPr lang="ru-RU" dirty="0"/>
              <a:t>, а й </a:t>
            </a:r>
            <a:r>
              <a:rPr lang="ru-RU" dirty="0" err="1"/>
              <a:t>зарубіжну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054250"/>
          </a:xfrm>
        </p:spPr>
        <p:txBody>
          <a:bodyPr/>
          <a:lstStyle/>
          <a:p>
            <a:r>
              <a:rPr lang="uk-UA" sz="4800" dirty="0" smtClean="0"/>
              <a:t>Пластиліновий мультфільм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777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0156"/>
            <a:ext cx="8784976" cy="1054250"/>
          </a:xfrm>
        </p:spPr>
        <p:txBody>
          <a:bodyPr/>
          <a:lstStyle/>
          <a:p>
            <a:r>
              <a:rPr lang="ru-RU" dirty="0" err="1" smtClean="0"/>
              <a:t>Йшов</a:t>
            </a:r>
            <a:r>
              <a:rPr lang="ru-RU" dirty="0"/>
              <a:t> </a:t>
            </a:r>
            <a:r>
              <a:rPr lang="ru-RU" dirty="0" smtClean="0"/>
              <a:t>трамвай 9-й номер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3782726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952328" cy="2183139"/>
          </a:xfrm>
        </p:spPr>
      </p:pic>
    </p:spTree>
    <p:extLst>
      <p:ext uri="{BB962C8B-B14F-4D97-AF65-F5344CB8AC3E}">
        <p14:creationId xmlns:p14="http://schemas.microsoft.com/office/powerpoint/2010/main" val="131281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Курка, Яка несла </a:t>
            </a:r>
            <a:r>
              <a:rPr lang="ru-RU" dirty="0" err="1"/>
              <a:t>всяку</a:t>
            </a:r>
            <a:r>
              <a:rPr lang="ru-RU" dirty="0"/>
              <a:t> всячину</a:t>
            </a:r>
          </a:p>
          <a:p>
            <a:endParaRPr lang="ru-RU" dirty="0"/>
          </a:p>
          <a:p>
            <a:r>
              <a:rPr lang="ru-RU" dirty="0" err="1"/>
              <a:t>Десятихвилинний</a:t>
            </a:r>
            <a:r>
              <a:rPr lang="ru-RU" dirty="0"/>
              <a:t> мультик </a:t>
            </a:r>
            <a:r>
              <a:rPr lang="ru-RU" dirty="0" err="1"/>
              <a:t>режисера</a:t>
            </a:r>
            <a:r>
              <a:rPr lang="ru-RU" dirty="0"/>
              <a:t> </a:t>
            </a:r>
            <a:r>
              <a:rPr lang="ru-RU" dirty="0" err="1"/>
              <a:t>Марини</a:t>
            </a:r>
            <a:r>
              <a:rPr lang="ru-RU" dirty="0"/>
              <a:t> </a:t>
            </a:r>
            <a:r>
              <a:rPr lang="ru-RU" dirty="0" err="1"/>
              <a:t>Медвідь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тому. І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про </a:t>
            </a:r>
            <a:r>
              <a:rPr lang="ru-RU" dirty="0" err="1"/>
              <a:t>гидке</a:t>
            </a:r>
            <a:r>
              <a:rPr lang="ru-RU" dirty="0"/>
              <a:t> </a:t>
            </a:r>
            <a:r>
              <a:rPr lang="ru-RU" dirty="0" err="1"/>
              <a:t>каченя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роль </a:t>
            </a:r>
            <a:r>
              <a:rPr lang="ru-RU" dirty="0" err="1"/>
              <a:t>каченяти</a:t>
            </a:r>
            <a:r>
              <a:rPr lang="ru-RU" dirty="0"/>
              <a:t> </a:t>
            </a:r>
            <a:r>
              <a:rPr lang="ru-RU" dirty="0" err="1"/>
              <a:t>зіграв</a:t>
            </a:r>
            <a:r>
              <a:rPr lang="ru-RU" dirty="0"/>
              <a:t> маленький </a:t>
            </a:r>
            <a:r>
              <a:rPr lang="ru-RU" dirty="0" err="1"/>
              <a:t>симпатичний</a:t>
            </a:r>
            <a:r>
              <a:rPr lang="ru-RU" dirty="0"/>
              <a:t> </a:t>
            </a:r>
            <a:r>
              <a:rPr lang="ru-RU" dirty="0" err="1"/>
              <a:t>екскаватор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мультф</a:t>
            </a:r>
            <a:r>
              <a:rPr lang="uk-UA" dirty="0" smtClean="0"/>
              <a:t>ільми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32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384018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212976"/>
            <a:ext cx="4343710" cy="3474968"/>
          </a:xfr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700808"/>
          </a:xfrm>
        </p:spPr>
        <p:txBody>
          <a:bodyPr/>
          <a:lstStyle/>
          <a:p>
            <a:r>
              <a:rPr lang="uk-UA" dirty="0" smtClean="0"/>
              <a:t>«Курка, яка несла всяку всячину…»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25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8640"/>
            <a:ext cx="8712968" cy="6408711"/>
          </a:xfrm>
        </p:spPr>
        <p:txBody>
          <a:bodyPr>
            <a:normAutofit/>
          </a:bodyPr>
          <a:lstStyle/>
          <a:p>
            <a:r>
              <a:rPr lang="ru-RU" dirty="0"/>
              <a:t>На початку 90-х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БУЛО ПОВНІСТЮ ЗНИЩЕНО </a:t>
            </a:r>
            <a:r>
              <a:rPr lang="ru-RU" dirty="0" err="1"/>
              <a:t>архів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ru-RU" dirty="0" err="1"/>
              <a:t>науково-популярних</a:t>
            </a:r>
            <a:r>
              <a:rPr lang="ru-RU" dirty="0"/>
              <a:t> та </a:t>
            </a:r>
            <a:r>
              <a:rPr lang="ru-RU" dirty="0" err="1"/>
              <a:t>анімаційних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 err="1"/>
              <a:t>байдужість</a:t>
            </a:r>
            <a:r>
              <a:rPr lang="ru-RU" dirty="0"/>
              <a:t> і </a:t>
            </a:r>
            <a:r>
              <a:rPr lang="ru-RU" dirty="0" err="1"/>
              <a:t>недалекоглядність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артефакти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свідчили</a:t>
            </a:r>
            <a:r>
              <a:rPr lang="ru-RU" dirty="0"/>
              <a:t> про </a:t>
            </a:r>
            <a:r>
              <a:rPr lang="ru-RU" dirty="0" err="1"/>
              <a:t>багаторічну</a:t>
            </a:r>
            <a:r>
              <a:rPr lang="ru-RU" dirty="0"/>
              <a:t> і </a:t>
            </a:r>
            <a:r>
              <a:rPr lang="ru-RU" dirty="0" err="1"/>
              <a:t>натхненну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мультиплікаторів</a:t>
            </a:r>
            <a:r>
              <a:rPr lang="ru-RU" dirty="0"/>
              <a:t>.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целлулоїдів</a:t>
            </a:r>
            <a:r>
              <a:rPr lang="ru-RU" dirty="0"/>
              <a:t>, </a:t>
            </a:r>
            <a:r>
              <a:rPr lang="ru-RU" dirty="0" err="1"/>
              <a:t>фонові</a:t>
            </a:r>
            <a:r>
              <a:rPr lang="ru-RU" dirty="0"/>
              <a:t> заставки та </a:t>
            </a:r>
            <a:r>
              <a:rPr lang="ru-RU" dirty="0" err="1"/>
              <a:t>поодинокі</a:t>
            </a:r>
            <a:r>
              <a:rPr lang="ru-RU" dirty="0"/>
              <a:t> </a:t>
            </a:r>
            <a:r>
              <a:rPr lang="ru-RU" dirty="0" err="1"/>
              <a:t>ескізи</a:t>
            </a:r>
            <a:r>
              <a:rPr lang="ru-RU" dirty="0"/>
              <a:t> до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мультплікаційних</a:t>
            </a:r>
            <a:r>
              <a:rPr lang="ru-RU" dirty="0"/>
              <a:t> </a:t>
            </a:r>
            <a:r>
              <a:rPr lang="ru-RU" dirty="0" err="1"/>
              <a:t>шедеврів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все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спадку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над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: «</a:t>
            </a:r>
            <a:r>
              <a:rPr lang="ru-RU" dirty="0" err="1"/>
              <a:t>Пригоди</a:t>
            </a:r>
            <a:r>
              <a:rPr lang="ru-RU" dirty="0"/>
              <a:t> </a:t>
            </a:r>
            <a:r>
              <a:rPr lang="ru-RU" dirty="0" err="1"/>
              <a:t>капітана</a:t>
            </a:r>
            <a:r>
              <a:rPr lang="ru-RU" dirty="0"/>
              <a:t> </a:t>
            </a:r>
            <a:r>
              <a:rPr lang="ru-RU" dirty="0" err="1"/>
              <a:t>Врунгеля</a:t>
            </a:r>
            <a:r>
              <a:rPr lang="ru-RU" dirty="0"/>
              <a:t>» (1979 р).</a:t>
            </a:r>
          </a:p>
        </p:txBody>
      </p:sp>
    </p:spTree>
    <p:extLst>
      <p:ext uri="{BB962C8B-B14F-4D97-AF65-F5344CB8AC3E}">
        <p14:creationId xmlns:p14="http://schemas.microsoft.com/office/powerpoint/2010/main" val="2023930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115</TotalTime>
  <Words>869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Українська мультиплікація</vt:lpstr>
      <vt:lpstr>Зразки української мультиплікації</vt:lpstr>
      <vt:lpstr>Перший мультиплікаційний фільм</vt:lpstr>
      <vt:lpstr>Презентация PowerPoint</vt:lpstr>
      <vt:lpstr>Пластиліновий мультфільм</vt:lpstr>
      <vt:lpstr>Йшов трамвай 9-й номер  </vt:lpstr>
      <vt:lpstr>Перші мультфільми</vt:lpstr>
      <vt:lpstr>«Курка, яка несла всяку всячину…»</vt:lpstr>
      <vt:lpstr>Презентация PowerPoint</vt:lpstr>
      <vt:lpstr>«Пригоди капітана Врунгеля»</vt:lpstr>
      <vt:lpstr>«ВЕЛИКА УКРАЇНСЬКА МУЛЬТИПЛІКАЦІЯ. ВСЕ, ЩО ЗАЛИШИЛОСЬ» </vt:lpstr>
      <vt:lpstr>«Лікар Айболить»</vt:lpstr>
      <vt:lpstr>«Острів скарбів» </vt:lpstr>
      <vt:lpstr>Презентация PowerPoint</vt:lpstr>
      <vt:lpstr>«Котик і Півник»</vt:lpstr>
      <vt:lpstr>Презентация PowerPoint</vt:lpstr>
      <vt:lpstr>«Як козаки в футбол грали»</vt:lpstr>
      <vt:lpstr>Презентация PowerPoint</vt:lpstr>
      <vt:lpstr>Висновок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йуе</dc:title>
  <dc:creator>Пользователь Windows</dc:creator>
  <cp:lastModifiedBy>user</cp:lastModifiedBy>
  <cp:revision>12</cp:revision>
  <dcterms:created xsi:type="dcterms:W3CDTF">2012-12-05T20:18:31Z</dcterms:created>
  <dcterms:modified xsi:type="dcterms:W3CDTF">2015-04-20T21:52:13Z</dcterms:modified>
</cp:coreProperties>
</file>