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D4A841-1D2C-42E3-AC07-018D01B18892}" type="datetimeFigureOut">
              <a:rPr lang="ru-RU" smtClean="0"/>
              <a:t>12.03.2013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7E57C6-7AF9-4359-A738-1838F203138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7E57C6-7AF9-4359-A738-1838F2031386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err="1" smtClean="0"/>
              <a:t>Постмодернізм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71670" y="1428736"/>
            <a:ext cx="5000660" cy="4910158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</a:t>
            </a:r>
            <a:r>
              <a:rPr lang="ru-RU" dirty="0" err="1" smtClean="0"/>
              <a:t>Посмодернізм-термін</a:t>
            </a:r>
            <a:r>
              <a:rPr lang="ru-RU" dirty="0" err="1" smtClean="0"/>
              <a:t>, що</a:t>
            </a:r>
            <a:r>
              <a:rPr lang="ru-RU" dirty="0" smtClean="0"/>
              <a:t> </a:t>
            </a:r>
            <a:r>
              <a:rPr lang="ru-RU" dirty="0" err="1" smtClean="0"/>
              <a:t>позначає</a:t>
            </a:r>
            <a:r>
              <a:rPr lang="ru-RU" dirty="0" smtClean="0"/>
              <a:t> структурно </a:t>
            </a:r>
            <a:r>
              <a:rPr lang="ru-RU" dirty="0" err="1" smtClean="0"/>
              <a:t>подібні</a:t>
            </a:r>
            <a:r>
              <a:rPr lang="ru-RU" dirty="0" smtClean="0"/>
              <a:t> </a:t>
            </a:r>
            <a:r>
              <a:rPr lang="ru-RU" dirty="0" err="1" smtClean="0"/>
              <a:t>явища</a:t>
            </a:r>
            <a:r>
              <a:rPr lang="ru-RU" dirty="0" smtClean="0"/>
              <a:t> у </a:t>
            </a:r>
            <a:r>
              <a:rPr lang="ru-RU" dirty="0" err="1" smtClean="0"/>
              <a:t>світовій</a:t>
            </a:r>
            <a:r>
              <a:rPr lang="ru-RU" dirty="0" smtClean="0"/>
              <a:t> </a:t>
            </a:r>
            <a:r>
              <a:rPr lang="ru-RU" dirty="0" err="1" smtClean="0"/>
              <a:t>громадського</a:t>
            </a:r>
            <a:r>
              <a:rPr lang="ru-RU" dirty="0" smtClean="0"/>
              <a:t> </a:t>
            </a:r>
            <a:r>
              <a:rPr lang="ru-RU" dirty="0" err="1" smtClean="0"/>
              <a:t>життя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культурі</a:t>
            </a:r>
            <a:r>
              <a:rPr lang="ru-RU" dirty="0" smtClean="0"/>
              <a:t> </a:t>
            </a:r>
            <a:r>
              <a:rPr lang="ru-RU" dirty="0" err="1" smtClean="0"/>
              <a:t>другої</a:t>
            </a:r>
            <a:r>
              <a:rPr lang="ru-RU" dirty="0" smtClean="0"/>
              <a:t> </a:t>
            </a:r>
            <a:r>
              <a:rPr lang="ru-RU" dirty="0" err="1" smtClean="0"/>
              <a:t>половини</a:t>
            </a:r>
            <a:r>
              <a:rPr lang="ru-RU" dirty="0" smtClean="0"/>
              <a:t> </a:t>
            </a:r>
            <a:r>
              <a:rPr lang="en-US" dirty="0" smtClean="0"/>
              <a:t>XX </a:t>
            </a:r>
            <a:r>
              <a:rPr lang="ru-RU" dirty="0" err="1" smtClean="0"/>
              <a:t>століття</a:t>
            </a:r>
            <a:r>
              <a:rPr lang="ru-RU" dirty="0" smtClean="0"/>
              <a:t>  : </a:t>
            </a:r>
            <a:r>
              <a:rPr lang="ru-RU" dirty="0" err="1" smtClean="0"/>
              <a:t>він</a:t>
            </a:r>
            <a:r>
              <a:rPr lang="ru-RU" dirty="0" smtClean="0"/>
              <a:t> </a:t>
            </a:r>
            <a:r>
              <a:rPr lang="ru-RU" dirty="0" err="1" smtClean="0"/>
              <a:t>вживається</a:t>
            </a:r>
            <a:r>
              <a:rPr lang="ru-RU" dirty="0" smtClean="0"/>
              <a:t> як для характеристики </a:t>
            </a:r>
            <a:r>
              <a:rPr lang="ru-RU" dirty="0" err="1" smtClean="0"/>
              <a:t>постнекласичного</a:t>
            </a:r>
            <a:r>
              <a:rPr lang="ru-RU" dirty="0" smtClean="0"/>
              <a:t> типу </a:t>
            </a:r>
            <a:r>
              <a:rPr lang="ru-RU" dirty="0" err="1" smtClean="0"/>
              <a:t>філософствування</a:t>
            </a:r>
            <a:r>
              <a:rPr lang="ru-RU" dirty="0" smtClean="0"/>
              <a:t>, так </a:t>
            </a:r>
            <a:r>
              <a:rPr lang="ru-RU" dirty="0" err="1" smtClean="0"/>
              <a:t>і</a:t>
            </a:r>
            <a:r>
              <a:rPr lang="ru-RU" dirty="0" smtClean="0"/>
              <a:t> для комплексу </a:t>
            </a:r>
            <a:r>
              <a:rPr lang="ru-RU" dirty="0" err="1" smtClean="0"/>
              <a:t>стилів</a:t>
            </a:r>
            <a:r>
              <a:rPr lang="ru-RU" dirty="0" smtClean="0"/>
              <a:t> в </a:t>
            </a:r>
            <a:r>
              <a:rPr lang="ru-RU" dirty="0" err="1" smtClean="0"/>
              <a:t>художньому</a:t>
            </a:r>
            <a:r>
              <a:rPr lang="ru-RU" dirty="0" smtClean="0"/>
              <a:t> </a:t>
            </a:r>
            <a:r>
              <a:rPr lang="ru-RU" dirty="0" err="1" smtClean="0"/>
              <a:t>мистецтві</a:t>
            </a:r>
            <a:r>
              <a:rPr lang="ru-RU" dirty="0" smtClean="0"/>
              <a:t>. Постмодерн - стан </a:t>
            </a:r>
            <a:r>
              <a:rPr lang="ru-RU" dirty="0" err="1" smtClean="0"/>
              <a:t>сучасної</a:t>
            </a:r>
            <a:r>
              <a:rPr lang="ru-RU" dirty="0" smtClean="0"/>
              <a:t> </a:t>
            </a:r>
            <a:r>
              <a:rPr lang="ru-RU" dirty="0" err="1" smtClean="0"/>
              <a:t>культури</a:t>
            </a:r>
            <a:r>
              <a:rPr lang="ru-RU" dirty="0" smtClean="0"/>
              <a:t>, </a:t>
            </a:r>
            <a:r>
              <a:rPr lang="ru-RU" dirty="0" err="1" smtClean="0"/>
              <a:t>що</a:t>
            </a:r>
            <a:r>
              <a:rPr lang="ru-RU" dirty="0" smtClean="0"/>
              <a:t> </a:t>
            </a:r>
            <a:r>
              <a:rPr lang="ru-RU" dirty="0" err="1" smtClean="0"/>
              <a:t>включає</a:t>
            </a:r>
            <a:r>
              <a:rPr lang="ru-RU" dirty="0" smtClean="0"/>
              <a:t> в себе </a:t>
            </a:r>
            <a:r>
              <a:rPr lang="ru-RU" dirty="0" err="1" smtClean="0"/>
              <a:t>перед-постнекласичної</a:t>
            </a:r>
            <a:r>
              <a:rPr lang="ru-RU" dirty="0" smtClean="0"/>
              <a:t> </a:t>
            </a:r>
            <a:r>
              <a:rPr lang="ru-RU" dirty="0" err="1" smtClean="0"/>
              <a:t>філософську</a:t>
            </a:r>
            <a:r>
              <a:rPr lang="ru-RU" dirty="0" smtClean="0"/>
              <a:t> парадигму, </a:t>
            </a:r>
            <a:r>
              <a:rPr lang="ru-RU" dirty="0" err="1" smtClean="0"/>
              <a:t>до-постмодерністське</a:t>
            </a:r>
            <a:r>
              <a:rPr lang="ru-RU" dirty="0" smtClean="0"/>
              <a:t> </a:t>
            </a:r>
            <a:r>
              <a:rPr lang="ru-RU" dirty="0" err="1" smtClean="0"/>
              <a:t>мистецтво</a:t>
            </a:r>
            <a:r>
              <a:rPr lang="ru-RU" dirty="0" smtClean="0"/>
              <a:t>, а </a:t>
            </a:r>
            <a:r>
              <a:rPr lang="ru-RU" dirty="0" err="1" smtClean="0"/>
              <a:t>також</a:t>
            </a:r>
            <a:r>
              <a:rPr lang="ru-RU" dirty="0" smtClean="0"/>
              <a:t> </a:t>
            </a:r>
            <a:r>
              <a:rPr lang="ru-RU" dirty="0" err="1" smtClean="0"/>
              <a:t>масову</a:t>
            </a:r>
            <a:r>
              <a:rPr lang="ru-RU" dirty="0" smtClean="0"/>
              <a:t> культуру </a:t>
            </a:r>
            <a:r>
              <a:rPr lang="ru-RU" dirty="0" err="1" smtClean="0"/>
              <a:t>цієї</a:t>
            </a:r>
            <a:r>
              <a:rPr lang="ru-RU" dirty="0" smtClean="0"/>
              <a:t> </a:t>
            </a:r>
            <a:r>
              <a:rPr lang="ru-RU" dirty="0" err="1" smtClean="0"/>
              <a:t>епохи</a:t>
            </a: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08" y="1600201"/>
            <a:ext cx="4643470" cy="614353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/>
              <a:t>Постмодернізм у філософії </a:t>
            </a:r>
            <a:endParaRPr lang="ru-RU" dirty="0"/>
          </a:p>
        </p:txBody>
      </p:sp>
      <p:pic>
        <p:nvPicPr>
          <p:cNvPr id="1026" name="Picture 2" descr="Жан Франсуа Ліотар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2500306"/>
            <a:ext cx="2000254" cy="2286016"/>
          </a:xfrm>
          <a:prstGeom prst="rect">
            <a:avLst/>
          </a:prstGeom>
          <a:noFill/>
        </p:spPr>
      </p:pic>
      <p:pic>
        <p:nvPicPr>
          <p:cNvPr id="1028" name="Picture 4" descr="Жан Бодрійяр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86116" y="2143116"/>
            <a:ext cx="2143140" cy="2524131"/>
          </a:xfrm>
          <a:prstGeom prst="rect">
            <a:avLst/>
          </a:prstGeom>
          <a:noFill/>
        </p:spPr>
      </p:pic>
      <p:pic>
        <p:nvPicPr>
          <p:cNvPr id="1030" name="Picture 6" descr="Юлія Крістева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86512" y="2357430"/>
            <a:ext cx="2143140" cy="24288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643050"/>
            <a:ext cx="4926336" cy="4187952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     </a:t>
            </a:r>
            <a:r>
              <a:rPr lang="ru-RU" i="1" dirty="0" err="1" smtClean="0"/>
              <a:t>Визначальні</a:t>
            </a:r>
            <a:r>
              <a:rPr lang="ru-RU" i="1" dirty="0" smtClean="0"/>
              <a:t> </a:t>
            </a:r>
            <a:r>
              <a:rPr lang="ru-RU" i="1" dirty="0" err="1" smtClean="0"/>
              <a:t>риси</a:t>
            </a:r>
            <a:r>
              <a:rPr lang="ru-RU" dirty="0" smtClean="0"/>
              <a:t> </a:t>
            </a:r>
            <a:r>
              <a:rPr lang="ru-RU" dirty="0" err="1" smtClean="0"/>
              <a:t>постмодернізму</a:t>
            </a:r>
            <a:r>
              <a:rPr lang="ru-RU" dirty="0" smtClean="0"/>
              <a:t>: </a:t>
            </a:r>
            <a:br>
              <a:rPr lang="ru-RU" dirty="0" smtClean="0"/>
            </a:br>
            <a:r>
              <a:rPr lang="ru-RU" dirty="0" smtClean="0"/>
              <a:t>       - культ </a:t>
            </a:r>
            <a:r>
              <a:rPr lang="ru-RU" dirty="0" err="1" smtClean="0"/>
              <a:t>незалежної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; </a:t>
            </a:r>
            <a:br>
              <a:rPr lang="ru-RU" dirty="0" smtClean="0"/>
            </a:br>
            <a:r>
              <a:rPr lang="ru-RU" dirty="0" smtClean="0"/>
              <a:t>       - потяг до </a:t>
            </a:r>
            <a:r>
              <a:rPr lang="ru-RU" dirty="0" err="1" smtClean="0"/>
              <a:t>архаїки</a:t>
            </a:r>
            <a:r>
              <a:rPr lang="ru-RU" dirty="0" smtClean="0"/>
              <a:t>, </a:t>
            </a:r>
            <a:r>
              <a:rPr lang="ru-RU" dirty="0" err="1" smtClean="0"/>
              <a:t>міфу</a:t>
            </a:r>
            <a:r>
              <a:rPr lang="ru-RU" dirty="0" smtClean="0"/>
              <a:t>, </a:t>
            </a:r>
            <a:r>
              <a:rPr lang="ru-RU" dirty="0" err="1" smtClean="0"/>
              <a:t>колективного</a:t>
            </a:r>
            <a:r>
              <a:rPr lang="ru-RU" dirty="0" smtClean="0"/>
              <a:t> </a:t>
            </a:r>
            <a:r>
              <a:rPr lang="ru-RU" dirty="0" err="1" smtClean="0"/>
              <a:t>позасвідомого</a:t>
            </a:r>
            <a:r>
              <a:rPr lang="ru-RU" dirty="0" smtClean="0"/>
              <a:t>; </a:t>
            </a:r>
            <a:br>
              <a:rPr lang="ru-RU" dirty="0" smtClean="0"/>
            </a:br>
            <a:r>
              <a:rPr lang="ru-RU" dirty="0" smtClean="0"/>
              <a:t>       - </a:t>
            </a:r>
            <a:r>
              <a:rPr lang="ru-RU" dirty="0" err="1" smtClean="0"/>
              <a:t>прагнення</a:t>
            </a:r>
            <a:r>
              <a:rPr lang="ru-RU" dirty="0" smtClean="0"/>
              <a:t> </a:t>
            </a:r>
            <a:r>
              <a:rPr lang="ru-RU" dirty="0" err="1" smtClean="0"/>
              <a:t>поєднати</a:t>
            </a:r>
            <a:r>
              <a:rPr lang="ru-RU" dirty="0" smtClean="0"/>
              <a:t>, </a:t>
            </a:r>
            <a:r>
              <a:rPr lang="ru-RU" dirty="0" err="1" smtClean="0"/>
              <a:t>взаємодоповнити</a:t>
            </a:r>
            <a:r>
              <a:rPr lang="ru-RU" dirty="0" smtClean="0"/>
              <a:t> </a:t>
            </a:r>
            <a:r>
              <a:rPr lang="ru-RU" dirty="0" err="1" smtClean="0"/>
              <a:t>істини</a:t>
            </a:r>
            <a:r>
              <a:rPr lang="ru-RU" dirty="0" smtClean="0"/>
              <a:t> (часом полярно </a:t>
            </a:r>
            <a:r>
              <a:rPr lang="ru-RU" dirty="0" err="1" smtClean="0"/>
              <a:t>протилежні</a:t>
            </a:r>
            <a:r>
              <a:rPr lang="ru-RU" dirty="0" smtClean="0"/>
              <a:t>) </a:t>
            </a:r>
            <a:r>
              <a:rPr lang="ru-RU" dirty="0" err="1" smtClean="0"/>
              <a:t>багатьох</a:t>
            </a:r>
            <a:r>
              <a:rPr lang="ru-RU" dirty="0" smtClean="0"/>
              <a:t> людей, </a:t>
            </a:r>
            <a:r>
              <a:rPr lang="ru-RU" dirty="0" err="1" smtClean="0"/>
              <a:t>націй</a:t>
            </a:r>
            <a:r>
              <a:rPr lang="ru-RU" dirty="0" smtClean="0"/>
              <a:t>, культур, </a:t>
            </a:r>
            <a:r>
              <a:rPr lang="ru-RU" dirty="0" err="1" smtClean="0"/>
              <a:t>релігій</a:t>
            </a:r>
            <a:r>
              <a:rPr lang="ru-RU" dirty="0" smtClean="0"/>
              <a:t>, </a:t>
            </a:r>
            <a:r>
              <a:rPr lang="ru-RU" dirty="0" err="1" smtClean="0"/>
              <a:t>філософій</a:t>
            </a:r>
            <a:r>
              <a:rPr lang="ru-RU" dirty="0" smtClean="0"/>
              <a:t>; </a:t>
            </a:r>
            <a:br>
              <a:rPr lang="ru-RU" dirty="0" smtClean="0"/>
            </a:br>
            <a:r>
              <a:rPr lang="ru-RU" dirty="0" smtClean="0"/>
              <a:t>       - </a:t>
            </a:r>
            <a:r>
              <a:rPr lang="ru-RU" dirty="0" err="1" smtClean="0"/>
              <a:t>бачення</a:t>
            </a:r>
            <a:r>
              <a:rPr lang="ru-RU" dirty="0" smtClean="0"/>
              <a:t> </a:t>
            </a:r>
            <a:r>
              <a:rPr lang="ru-RU" dirty="0" err="1" smtClean="0"/>
              <a:t>повсякденного</a:t>
            </a:r>
            <a:r>
              <a:rPr lang="ru-RU" dirty="0" smtClean="0"/>
              <a:t> реального </a:t>
            </a:r>
            <a:r>
              <a:rPr lang="ru-RU" dirty="0" err="1" smtClean="0"/>
              <a:t>життя</a:t>
            </a:r>
            <a:r>
              <a:rPr lang="ru-RU" dirty="0" smtClean="0"/>
              <a:t> як театру абсурду, </a:t>
            </a:r>
            <a:r>
              <a:rPr lang="ru-RU" dirty="0" err="1" smtClean="0"/>
              <a:t>апокаліптичного</a:t>
            </a:r>
            <a:r>
              <a:rPr lang="ru-RU" dirty="0" smtClean="0"/>
              <a:t> карнавалу; </a:t>
            </a:r>
            <a:br>
              <a:rPr lang="ru-RU" dirty="0" smtClean="0"/>
            </a:br>
            <a:r>
              <a:rPr lang="ru-RU" dirty="0" smtClean="0"/>
              <a:t>       -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підкреслено</a:t>
            </a:r>
            <a:r>
              <a:rPr lang="ru-RU" dirty="0" smtClean="0"/>
              <a:t> </a:t>
            </a:r>
            <a:r>
              <a:rPr lang="ru-RU" dirty="0" err="1" smtClean="0"/>
              <a:t>ігрового</a:t>
            </a:r>
            <a:r>
              <a:rPr lang="ru-RU" dirty="0" smtClean="0"/>
              <a:t> стилю,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акцентувати</a:t>
            </a:r>
            <a:r>
              <a:rPr lang="ru-RU" dirty="0" smtClean="0"/>
              <a:t> на </a:t>
            </a:r>
            <a:r>
              <a:rPr lang="ru-RU" dirty="0" err="1" smtClean="0"/>
              <a:t>ненормальності</a:t>
            </a:r>
            <a:r>
              <a:rPr lang="ru-RU" dirty="0" smtClean="0"/>
              <a:t>, </a:t>
            </a:r>
            <a:r>
              <a:rPr lang="ru-RU" dirty="0" err="1" smtClean="0"/>
              <a:t>несправжності</a:t>
            </a:r>
            <a:r>
              <a:rPr lang="ru-RU" dirty="0" smtClean="0"/>
              <a:t>, </a:t>
            </a:r>
            <a:r>
              <a:rPr lang="ru-RU" dirty="0" err="1" smtClean="0"/>
              <a:t>протиприродності</a:t>
            </a:r>
            <a:r>
              <a:rPr lang="ru-RU" dirty="0" smtClean="0"/>
              <a:t> </a:t>
            </a:r>
            <a:r>
              <a:rPr lang="ru-RU" dirty="0" err="1" smtClean="0"/>
              <a:t>панівного</a:t>
            </a:r>
            <a:r>
              <a:rPr lang="ru-RU" dirty="0" smtClean="0"/>
              <a:t> в </a:t>
            </a:r>
            <a:r>
              <a:rPr lang="ru-RU" dirty="0" err="1" smtClean="0"/>
              <a:t>реальності</a:t>
            </a:r>
            <a:r>
              <a:rPr lang="ru-RU" dirty="0" smtClean="0"/>
              <a:t> способу </a:t>
            </a:r>
            <a:r>
              <a:rPr lang="ru-RU" dirty="0" err="1" smtClean="0"/>
              <a:t>життя</a:t>
            </a:r>
            <a:r>
              <a:rPr lang="ru-RU" dirty="0" smtClean="0"/>
              <a:t>; </a:t>
            </a:r>
            <a:br>
              <a:rPr lang="ru-RU" dirty="0" smtClean="0"/>
            </a:br>
            <a:r>
              <a:rPr lang="ru-RU" dirty="0" smtClean="0"/>
              <a:t>      </a:t>
            </a:r>
            <a:endParaRPr lang="ru-RU" dirty="0"/>
          </a:p>
        </p:txBody>
      </p:sp>
      <p:pic>
        <p:nvPicPr>
          <p:cNvPr id="16386" name="Picture 2" descr="http://znaimo.com.ua/images/rubase_1_523488593_1006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50" y="2214554"/>
            <a:ext cx="1714512" cy="23336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</TotalTime>
  <Words>8</Words>
  <PresentationFormat>Экран (4:3)</PresentationFormat>
  <Paragraphs>5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Аспект</vt:lpstr>
      <vt:lpstr>Постмодернізм 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Постмодернізм </dc:title>
  <dc:creator>User</dc:creator>
  <cp:lastModifiedBy>User</cp:lastModifiedBy>
  <cp:revision>2</cp:revision>
  <dcterms:created xsi:type="dcterms:W3CDTF">2013-03-12T05:41:31Z</dcterms:created>
  <dcterms:modified xsi:type="dcterms:W3CDTF">2013-03-12T05:53:26Z</dcterms:modified>
</cp:coreProperties>
</file>