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D926BC-8E78-4CCF-A7B2-8DF8460C404D}" type="datetime1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0C081B-7565-4E7A-9F9F-F1076E2DDB85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6F08A9-3E88-45E3-A460-6C4313B1A85D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21CF1C-1A92-4FD7-820B-88967322F7A9}" type="datetime1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5276850"/>
            <a:ext cx="2843808" cy="158115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Роботу виконав</a:t>
            </a:r>
          </a:p>
          <a:p>
            <a:pPr algn="just"/>
            <a:r>
              <a:rPr lang="uk-UA" dirty="0" smtClean="0"/>
              <a:t>Учень 10-Б класу</a:t>
            </a:r>
          </a:p>
          <a:p>
            <a:pPr algn="just"/>
            <a:r>
              <a:rPr lang="uk-UA" dirty="0" smtClean="0"/>
              <a:t>Ткач Антон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1052736"/>
            <a:ext cx="5328592" cy="2633999"/>
          </a:xfrm>
        </p:spPr>
        <p:txBody>
          <a:bodyPr>
            <a:norm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Музична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культура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XIX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МИКОЛА  Лисенко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90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4537" y="0"/>
            <a:ext cx="1847503" cy="536103"/>
          </a:xfrm>
        </p:spPr>
        <p:txBody>
          <a:bodyPr>
            <a:normAutofit fontScale="90000"/>
          </a:bodyPr>
          <a:lstStyle/>
          <a:p>
            <a:pPr algn="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404664"/>
            <a:ext cx="9144000" cy="6453336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«</a:t>
            </a:r>
            <a:r>
              <a:rPr lang="ru-RU" i="1" dirty="0" err="1"/>
              <a:t>Немає</a:t>
            </a:r>
            <a:r>
              <a:rPr lang="ru-RU" i="1" dirty="0"/>
              <a:t> добра без </a:t>
            </a:r>
            <a:r>
              <a:rPr lang="ru-RU" i="1" dirty="0" err="1"/>
              <a:t>краси</a:t>
            </a:r>
            <a:r>
              <a:rPr lang="ru-RU" i="1" dirty="0"/>
              <a:t>, </a:t>
            </a:r>
            <a:r>
              <a:rPr lang="ru-RU" i="1" dirty="0" err="1"/>
              <a:t>ані</a:t>
            </a:r>
            <a:r>
              <a:rPr lang="ru-RU" i="1" dirty="0"/>
              <a:t> </a:t>
            </a:r>
            <a:r>
              <a:rPr lang="ru-RU" i="1" dirty="0" err="1"/>
              <a:t>правдивої</a:t>
            </a:r>
            <a:r>
              <a:rPr lang="ru-RU" i="1" dirty="0"/>
              <a:t> </a:t>
            </a:r>
            <a:r>
              <a:rPr lang="ru-RU" i="1" dirty="0" err="1"/>
              <a:t>краси</a:t>
            </a:r>
            <a:r>
              <a:rPr lang="ru-RU" i="1" dirty="0"/>
              <a:t> без добра</a:t>
            </a:r>
            <a:r>
              <a:rPr lang="ru-RU" i="1" dirty="0" smtClean="0"/>
              <a:t>»</a:t>
            </a:r>
          </a:p>
          <a:p>
            <a:r>
              <a:rPr lang="uk-UA" dirty="0"/>
              <a:t>М</a:t>
            </a:r>
            <a:r>
              <a:rPr lang="uk-UA" dirty="0" smtClean="0"/>
              <a:t>узика </a:t>
            </a:r>
            <a:r>
              <a:rPr lang="uk-UA" dirty="0"/>
              <a:t>має вплив на виховання й </a:t>
            </a:r>
            <a:r>
              <a:rPr lang="uk-UA" dirty="0" err="1"/>
              <a:t>образовання</a:t>
            </a:r>
            <a:r>
              <a:rPr lang="uk-UA" dirty="0"/>
              <a:t> характеру, про </a:t>
            </a:r>
            <a:r>
              <a:rPr lang="uk-UA" dirty="0" smtClean="0"/>
              <a:t>це</a:t>
            </a:r>
            <a:r>
              <a:rPr lang="uk-UA" dirty="0"/>
              <a:t>, мабуть, нині ніхто не буде сумніватися. </a:t>
            </a:r>
            <a:r>
              <a:rPr lang="uk-UA" dirty="0"/>
              <a:t>Ц</a:t>
            </a:r>
            <a:r>
              <a:rPr lang="uk-UA" dirty="0" smtClean="0"/>
              <a:t>ю </a:t>
            </a:r>
            <a:r>
              <a:rPr lang="uk-UA" dirty="0"/>
              <a:t>правду знали вже старинні філософи, як Конфуцій, Платон і </a:t>
            </a:r>
            <a:r>
              <a:rPr lang="uk-UA" dirty="0" err="1"/>
              <a:t>Арістотель</a:t>
            </a:r>
            <a:r>
              <a:rPr lang="uk-UA" dirty="0"/>
              <a:t>, які оцінювали музику майже виключно з етичного становища. Особливо ж </a:t>
            </a:r>
            <a:r>
              <a:rPr lang="uk-UA" dirty="0" err="1"/>
              <a:t>замітна</a:t>
            </a:r>
            <a:r>
              <a:rPr lang="uk-UA" dirty="0"/>
              <a:t> є теорія великого грецького ідеаліста Платона про етичний та моральний вплив музики у вихованні молоді і </a:t>
            </a:r>
            <a:r>
              <a:rPr lang="uk-UA" dirty="0" err="1" smtClean="0"/>
              <a:t>суспільности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Коли б ходило про означення якості впливу музики на </a:t>
            </a:r>
            <a:r>
              <a:rPr lang="uk-UA" dirty="0" smtClean="0"/>
              <a:t>людину, </a:t>
            </a:r>
            <a:r>
              <a:rPr lang="uk-UA" dirty="0"/>
              <a:t>то треба нам зважити, що музика, з одного боку, вважається з усіх мистецтв найбільше почуттєвим, </a:t>
            </a:r>
            <a:r>
              <a:rPr lang="uk-UA" dirty="0" smtClean="0"/>
              <a:t>тобто найбільш </a:t>
            </a:r>
            <a:r>
              <a:rPr lang="uk-UA" dirty="0"/>
              <a:t>безпосередньо і найсильніше діє на людський організм і його нервову структуру, з другого ж боку, музика є мистецтвом з усіх найбільше абстрактним та конструктивним, що свою тональну й ритмічну естетику і техніку базує на пропорції і відносинах математичних чисел.</a:t>
            </a:r>
          </a:p>
          <a:p>
            <a:r>
              <a:rPr lang="uk-UA" dirty="0"/>
              <a:t>Обидві ці сторони впливу музики </a:t>
            </a:r>
            <a:r>
              <a:rPr lang="uk-UA" dirty="0" err="1"/>
              <a:t>можеть</a:t>
            </a:r>
            <a:r>
              <a:rPr lang="uk-UA" dirty="0"/>
              <a:t> і повинні бути відповідно й рівномірно використані в педагогіці і культурнім розвою народу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У надрах культури </a:t>
            </a:r>
            <a:r>
              <a:rPr lang="en-US" dirty="0"/>
              <a:t>XIX </a:t>
            </a:r>
            <a:r>
              <a:rPr lang="uk-UA" dirty="0"/>
              <a:t>ст. почалися принципово нові наукові відкриття, були розроблені філософські системи, висунені соціальні теорії, зародилися художні явища, які визначать характер вже наступної епохи.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1508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300000"/>
              </a:lnSpc>
              <a:buNone/>
            </a:pP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944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29490"/>
            <a:ext cx="8618160" cy="6311877"/>
          </a:xfrm>
        </p:spPr>
        <p:txBody>
          <a:bodyPr>
            <a:normAutofit/>
          </a:bodyPr>
          <a:lstStyle/>
          <a:p>
            <a:r>
              <a:rPr lang="uk-UA" dirty="0"/>
              <a:t>За часів відродження української культури необхідним є і знання тих звичаїв і культурних досягнень, що мали місце минулих століть. Органічно розвиваючись, ці культурні набуття сприяли існуванню української нації у її важкі історичні часи, підтримували дух народу у моменти суворих випробувань, що їх зазнавала Україна, і є невід'ємною частиною державної незалежності України.</a:t>
            </a:r>
          </a:p>
          <a:p>
            <a:r>
              <a:rPr lang="uk-UA" dirty="0"/>
              <a:t>Український народ має славу народу дуже музичного. Українська пісня, здобула собі визнання в цілому світі. Подорож української капели, з хоровим співом у 1919 та наступних роках по Європі та Америці була загальним тріумфом слов'янських хорів звичайно за українцями визнавалася першість. Українські селяни, співаючи без усякої науки, керуючись вродженою музичністю, ніколи не співають в унісон, а зразу розбиваються на різні голоси і кожен веде свою партію. Український церковний спів є, мабуть, одним із кращих у світі зі своїми стародавніми розспівами й новішими композиціями майстрів церковного співу, славних композиторів кінця </a:t>
            </a:r>
            <a:r>
              <a:rPr lang="en-US" dirty="0"/>
              <a:t>XVIII </a:t>
            </a:r>
            <a:r>
              <a:rPr lang="uk-UA" dirty="0"/>
              <a:t>та початку </a:t>
            </a:r>
            <a:r>
              <a:rPr lang="en-US" dirty="0"/>
              <a:t>XIX </a:t>
            </a:r>
            <a:r>
              <a:rPr lang="uk-UA" dirty="0"/>
              <a:t>ст.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820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На рубежі двох століть </a:t>
            </a:r>
            <a:r>
              <a:rPr lang="en-US" dirty="0" smtClean="0"/>
              <a:t>XVIII </a:t>
            </a:r>
            <a:r>
              <a:rPr lang="uk-UA" dirty="0"/>
              <a:t>і </a:t>
            </a:r>
            <a:r>
              <a:rPr lang="en-US" dirty="0"/>
              <a:t>XIX </a:t>
            </a:r>
            <a:r>
              <a:rPr lang="en-US" dirty="0" smtClean="0"/>
              <a:t> </a:t>
            </a:r>
            <a:r>
              <a:rPr lang="uk-UA" dirty="0" err="1"/>
              <a:t>накреслився</a:t>
            </a:r>
            <a:r>
              <a:rPr lang="uk-UA" dirty="0"/>
              <a:t> досить ясний шлях для нових творчих звершень у галузі музики. Маємо на увазі передусім хорову творчість визначних композиторів -- Березовського, Веделя і Бортнянського. З'явився ряд </a:t>
            </a:r>
            <a:r>
              <a:rPr lang="uk-UA" dirty="0" smtClean="0"/>
              <a:t>опер, </a:t>
            </a:r>
            <a:r>
              <a:rPr lang="uk-UA" dirty="0"/>
              <a:t>кілька </a:t>
            </a:r>
            <a:r>
              <a:rPr lang="uk-UA" dirty="0" smtClean="0"/>
              <a:t>симфоній, </a:t>
            </a:r>
            <a:r>
              <a:rPr lang="uk-UA" dirty="0"/>
              <a:t>камерно-інструментальна </a:t>
            </a:r>
            <a:r>
              <a:rPr lang="uk-UA" dirty="0" smtClean="0"/>
              <a:t>музика. </a:t>
            </a:r>
            <a:r>
              <a:rPr lang="uk-UA" dirty="0"/>
              <a:t>Але через царські утиски й свідоме занедбання властями учбових закладів у першій половині </a:t>
            </a:r>
            <a:r>
              <a:rPr lang="en-US" dirty="0"/>
              <a:t>XIX </a:t>
            </a:r>
            <a:r>
              <a:rPr lang="uk-UA" dirty="0"/>
              <a:t>ст. на Україні не було можливостей для розвитку демократичної культури. Дальше покріпачення селянства загострило класові суперечності, спричинилося до ряду стихійних народних </a:t>
            </a:r>
            <a:r>
              <a:rPr lang="uk-UA" dirty="0" smtClean="0"/>
              <a:t>повстань.</a:t>
            </a:r>
            <a:endParaRPr lang="uk-UA" dirty="0"/>
          </a:p>
          <a:p>
            <a:r>
              <a:rPr lang="uk-UA" dirty="0" smtClean="0"/>
              <a:t>У </a:t>
            </a:r>
            <a:r>
              <a:rPr lang="uk-UA" dirty="0"/>
              <a:t>першій половині </a:t>
            </a:r>
            <a:r>
              <a:rPr lang="en-US" dirty="0"/>
              <a:t>XIX </a:t>
            </a:r>
            <a:r>
              <a:rPr lang="uk-UA" dirty="0"/>
              <a:t>ст. музична культура України розвивалась у досить складних умовах. Основними концертними осередками були поміщицькі </a:t>
            </a:r>
            <a:r>
              <a:rPr lang="uk-UA" dirty="0" smtClean="0"/>
              <a:t>маєтки. </a:t>
            </a:r>
            <a:r>
              <a:rPr lang="uk-UA" dirty="0"/>
              <a:t>Деякі великі </a:t>
            </a:r>
            <a:r>
              <a:rPr lang="uk-UA" dirty="0" smtClean="0"/>
              <a:t>землевласники, </a:t>
            </a:r>
            <a:r>
              <a:rPr lang="uk-UA" dirty="0"/>
              <a:t>мали свої симфонічні оркестри, оперні та балетні трупи. Артистами були переважно кріпаки. Нерідко для керівництва музичною справою поміщики запрошували відомих музикантів, композиторів з-за кордону.</a:t>
            </a:r>
          </a:p>
          <a:p>
            <a:r>
              <a:rPr lang="uk-UA" dirty="0"/>
              <a:t>Музичні центри в панських маєтках відіграли певну історичну роль. Деякі оркестри продовжували своє існування і після скасування кріпацтва. Вони влились у музичну культуру великих міст і збагатили її.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8839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Найбільші міста України </a:t>
            </a:r>
            <a:r>
              <a:rPr lang="uk-UA" dirty="0" smtClean="0"/>
              <a:t>мали </a:t>
            </a:r>
            <a:r>
              <a:rPr lang="uk-UA" dirty="0"/>
              <a:t>свої музичні традиції. У першій половині </a:t>
            </a:r>
            <a:r>
              <a:rPr lang="en-US" dirty="0"/>
              <a:t>XIX </a:t>
            </a:r>
            <a:r>
              <a:rPr lang="uk-UA" dirty="0"/>
              <a:t>ст. їх культура розвивалась не так інтенсивно, як у наступні 60--70-ті роки. Проте саме тут зароджувались і дали свої перші паростки демократичне мистецтво, література, наука. З відкриттям театрів, появою оперних труп, організацією концертного життя </a:t>
            </a:r>
            <a:r>
              <a:rPr lang="uk-UA" dirty="0" smtClean="0"/>
              <a:t>починається </a:t>
            </a:r>
            <a:r>
              <a:rPr lang="uk-UA" dirty="0"/>
              <a:t>новий етап культурного розвитку. В цьому процесі значну роль відіграло відкриття університетів у Харкові, Києві, Львові. При Харківському університеті були музичні класи, де велась регулярна підготовка професіональних кадрів. У Львові було відкрито консерваторію, і це також істотно позначилося на розвитку музичного життя міста.</a:t>
            </a:r>
          </a:p>
          <a:p>
            <a:r>
              <a:rPr lang="uk-UA" dirty="0"/>
              <a:t>Засновником нової української літератури став Іван Котляревський. Його «Наталка Полтавка» і «Москаль-чарівник», як і твори Г. </a:t>
            </a:r>
            <a:r>
              <a:rPr lang="uk-UA" dirty="0" err="1"/>
              <a:t>Квітки-Основ'яненка</a:t>
            </a:r>
            <a:r>
              <a:rPr lang="uk-UA" dirty="0"/>
              <a:t>, Є. Гребінки та інших, були написані мовою, близькою і зрозумілою народові і розповідали про долю простих людей. В них звучали народні пісні, музика. Це були перші паростки нової демократичної культури. Котляревський підсумував багатовікову музично-театральну традицію і створив високохудожні, класичні твори. «Наталку Полтавку» автор назвав народною оперою.</a:t>
            </a:r>
          </a:p>
          <a:p>
            <a:r>
              <a:rPr lang="uk-UA" dirty="0" smtClean="0"/>
              <a:t>На </a:t>
            </a:r>
            <a:r>
              <a:rPr lang="uk-UA" dirty="0"/>
              <a:t>початку </a:t>
            </a:r>
            <a:r>
              <a:rPr lang="en-US" dirty="0"/>
              <a:t>XIX </a:t>
            </a:r>
            <a:r>
              <a:rPr lang="uk-UA" dirty="0"/>
              <a:t>ст. з'явилася Симфонія </a:t>
            </a:r>
            <a:r>
              <a:rPr lang="uk-UA" dirty="0" smtClean="0"/>
              <a:t>«Соль Мінор» </a:t>
            </a:r>
            <a:r>
              <a:rPr lang="uk-UA" dirty="0"/>
              <a:t>невідомого автора. Шкода, що її виконання на честь відкриття Одеського оперного театру в 1809 році було чи не єдиним. В наступні 150 років вона вважалася загубленою. Були певні успіхи в розвитку камерної, зокрема інструментальної, музики. Досить згадати інструментальну музику братів Лизогубів, М. Маркевича.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589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Отже, музичну культуру України першої половини </a:t>
            </a:r>
            <a:r>
              <a:rPr lang="en-US" dirty="0"/>
              <a:t>XIX </a:t>
            </a:r>
            <a:r>
              <a:rPr lang="uk-UA" dirty="0"/>
              <a:t>ст. характеризує збирання творчих сил, перехід мистецтва на нові, демократичні засади Остаточно цей перелом відбувся дещо пізніше. У другій половині </a:t>
            </a:r>
            <a:r>
              <a:rPr lang="en-US" dirty="0"/>
              <a:t>XIX </a:t>
            </a:r>
            <a:r>
              <a:rPr lang="uk-UA" dirty="0"/>
              <a:t>ст. українська музика досягла значних успіхів. Відбувається процес формування глибоко народного й реалістичного мистецтва. Великий інтерес у зв'язку з цим викликала народна пісня. Науковці починають записувати музичний фольклор, композитори активно використовують його у своїх творах. Величезну кількість українських народних пісень (мелодій і текстів) записав Микола Лисенко. Фольклором займався і Петро Сокальський, який створив наукову працю «Руська народна музика...». Докорінно змінилося концертне і театральне життя. Відкриваються оперні театри в Києві, Харкові, Львові. У великих і малих містах України організовуються симфонічні концерти, музичні товариства, відкриваються філіали Російського музичного товариства (РМТ), а також товариства «Боян» (спочатку у Львові й інших містах Західної України, а потім у Києві). Звичайно, за самодержавства українське мистецтво не мало необхідних можливостей для свого розвитку. Але передові російські діячі всіляко підтримували українську демократичну культуру. Про це свідчать творчі стосунки між С. </a:t>
            </a:r>
            <a:r>
              <a:rPr lang="uk-UA" dirty="0" err="1"/>
              <a:t>Гулаком-Артемовським</a:t>
            </a:r>
            <a:r>
              <a:rPr lang="uk-UA" dirty="0"/>
              <a:t> і М. Глинкою, П. Сокальським і О. </a:t>
            </a:r>
            <a:r>
              <a:rPr lang="uk-UA" dirty="0" err="1"/>
              <a:t>Даргомижським</a:t>
            </a:r>
            <a:r>
              <a:rPr lang="uk-UA" dirty="0"/>
              <a:t>, М. Лисенком і М. Римським-Корсаковим та П. Чайковським. Вплив російської класичної музики на формування українського національного мистецтва був величезним. Безпосередній поштовх до розвитку цілого ряду музичних жанрів дав український театр, який у 70--80-ті роки минулого століття досяг високого професіоналізму. Діяльність музично-театральних труп на чолі з М. Кропивницьким, М. Садовським, М. Старицьким, П. Саксаганським, М. </a:t>
            </a:r>
            <a:r>
              <a:rPr lang="uk-UA" dirty="0" err="1"/>
              <a:t>КарпенкоКарим</a:t>
            </a:r>
            <a:r>
              <a:rPr lang="uk-UA" dirty="0"/>
              <a:t>, М. Заньковецькою замінила певною мірою відсутній у той час український оперний театр. Для цих вистав почали створювати музику українські композитори, зокрема, М. Лисенко.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3958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title="Микола Віталійович Лисенко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3863753" cy="541784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55636" y="0"/>
            <a:ext cx="5508104" cy="68580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Найвидатніша постать в українській музиці другої половини </a:t>
            </a:r>
            <a:r>
              <a:rPr lang="en-US" dirty="0"/>
              <a:t>XIX </a:t>
            </a:r>
            <a:r>
              <a:rPr lang="uk-UA" dirty="0" smtClean="0"/>
              <a:t>ст. це Микола </a:t>
            </a:r>
            <a:r>
              <a:rPr lang="uk-UA" dirty="0"/>
              <a:t>Віталійович Лисенко. За тривале творче життя (більш ніж півстоліття) він написав сотні творів, виступав як піаніст і диригент, займався педагогічною працею, збирав і досліджував фольклор, вів широку музично-громадську роботу. Лисенко започаткував або розвинув усі музичні жанри: оперний, симфонічний, кантатно-ораторіальний, хоровий, камерно-вокальний і камерно-інструментальний. У багатьох з них він досяг справжніх художніх вершин.</a:t>
            </a:r>
          </a:p>
          <a:p>
            <a:r>
              <a:rPr lang="uk-UA" dirty="0"/>
              <a:t>У другій половині </a:t>
            </a:r>
            <a:r>
              <a:rPr lang="en-US" dirty="0"/>
              <a:t>XIX </a:t>
            </a:r>
            <a:r>
              <a:rPr lang="uk-UA" dirty="0"/>
              <a:t>ст. на музичному обрії поряд з Лисеня ком з'явилося багато здібних музикантів, але не всі змогли розвинути свій талант так повно, як Микола Віталійович. </a:t>
            </a:r>
            <a:r>
              <a:rPr lang="uk-UA" dirty="0" smtClean="0"/>
              <a:t>Він мав </a:t>
            </a:r>
            <a:r>
              <a:rPr lang="uk-UA" dirty="0"/>
              <a:t>своїх безпосередніх попередників, сучасників і найближчих послідовників.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5877272"/>
            <a:ext cx="3472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 Віталійович Лисенко</a:t>
            </a:r>
            <a:endParaRPr lang="uk-U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5851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dirty="0"/>
              <a:t>Коли Лисенко, ще студентом Київського університету, робив свої перші композиторські кроки, С. </a:t>
            </a:r>
            <a:r>
              <a:rPr lang="uk-UA" dirty="0" err="1"/>
              <a:t>Гулак-Артемовський</a:t>
            </a:r>
            <a:r>
              <a:rPr lang="uk-UA" dirty="0"/>
              <a:t> створив славнозвісну оперу «Запорожець за Дунаєм», М. Вербицький написав ряд хорів і серед </a:t>
            </a:r>
            <a:r>
              <a:rPr lang="uk-UA" dirty="0" err="1"/>
              <a:t>н»х</a:t>
            </a:r>
            <a:r>
              <a:rPr lang="uk-UA" dirty="0"/>
              <a:t> -- монументальну поему «Заповіт» («</a:t>
            </a:r>
            <a:r>
              <a:rPr lang="uk-UA" dirty="0" err="1"/>
              <a:t>Завіщанє</a:t>
            </a:r>
            <a:r>
              <a:rPr lang="uk-UA" dirty="0"/>
              <a:t>»), а П. Сокальський -- свою першу оперу «Майська ніч» та кантату «</a:t>
            </a:r>
            <a:r>
              <a:rPr lang="uk-UA" dirty="0" err="1"/>
              <a:t>Пир</a:t>
            </a:r>
            <a:r>
              <a:rPr lang="uk-UA" dirty="0"/>
              <a:t> </a:t>
            </a:r>
            <a:r>
              <a:rPr lang="uk-UA" dirty="0" err="1"/>
              <a:t>во</a:t>
            </a:r>
            <a:r>
              <a:rPr lang="uk-UA" dirty="0"/>
              <a:t> </a:t>
            </a:r>
            <a:r>
              <a:rPr lang="uk-UA" dirty="0" err="1"/>
              <a:t>время</a:t>
            </a:r>
            <a:r>
              <a:rPr lang="uk-UA" dirty="0"/>
              <a:t> </a:t>
            </a:r>
            <a:r>
              <a:rPr lang="uk-UA" dirty="0" err="1"/>
              <a:t>чумы</a:t>
            </a:r>
            <a:r>
              <a:rPr lang="uk-UA" dirty="0"/>
              <a:t>», за яку на конкурсі у Петербурзі отримав другу премію. Кожен з цих митців не мав змоги здобути професіональну музичну освіту і так і не реалізував свого таланту. Лисенко, будучи серед них наймолодшим, вирішив втілити свої мистецькі задуми на міцній професіональній композиторській основі. У 1867--1869 роках він -- студент Лейпцігської консерваторії, пізніше проходить курс інструментовки у М. А. Римського-Корсакова -- професора Петербурзької консерваторії. Лисенко глибоко вивчає музику західноєвропейських композиторів -- класиків і романтиків, ревно пропагує творчість Глинки, </a:t>
            </a:r>
            <a:r>
              <a:rPr lang="uk-UA" dirty="0" err="1"/>
              <a:t>Даргомижського</a:t>
            </a:r>
            <a:r>
              <a:rPr lang="uk-UA" dirty="0"/>
              <a:t>, Мусоргського, постійно стежить за новими творами Бородіна, Чайковського, Римського-Корсакова.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4010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uk-UA" dirty="0"/>
              <a:t>Найбільш плодотворний період життя Лисенко - 70 - 90-ті роки, коли були створені кращі твори композитора: опери «Різдвяна ніч», «Утоплена», «Наталка Полтавка», «Тарас Бульба», різні композиції на тексти Тараса Шевченко, Івана Франко, Лесі Українки, а також три дитячі опери.</a:t>
            </a:r>
          </a:p>
          <a:p>
            <a:r>
              <a:rPr lang="uk-UA" dirty="0"/>
              <a:t>В результаті багаторічної праці Лисенко опублікував більше 600 </a:t>
            </a:r>
            <a:r>
              <a:rPr lang="uk-UA" dirty="0" err="1"/>
              <a:t>образців</a:t>
            </a:r>
            <a:r>
              <a:rPr lang="uk-UA" dirty="0"/>
              <a:t> українського музичного фольклору, оброблених їм для одного </a:t>
            </a:r>
            <a:r>
              <a:rPr lang="uk-UA" dirty="0" err="1"/>
              <a:t>голоса</a:t>
            </a:r>
            <a:r>
              <a:rPr lang="uk-UA" dirty="0"/>
              <a:t> з фортепіано, а також для чоловічого, дитячого та змішаного хорів.</a:t>
            </a:r>
          </a:p>
          <a:p>
            <a:r>
              <a:rPr lang="uk-UA" dirty="0"/>
              <a:t>Лисенко прагнув як можна глибше та </a:t>
            </a:r>
            <a:r>
              <a:rPr lang="uk-UA" dirty="0" err="1"/>
              <a:t>ярче</a:t>
            </a:r>
            <a:r>
              <a:rPr lang="uk-UA" dirty="0"/>
              <a:t> передати ідейний зміст народних пісень, розкрити їх образи, виявити та зберегти найбільш цікаві та характерні особливості народної музики. Ці обробки і в наші дні представляють собою величезну художню цінність.</a:t>
            </a:r>
          </a:p>
          <a:p>
            <a:r>
              <a:rPr lang="uk-UA" dirty="0"/>
              <a:t>У своїх хорових обробках Лисенко перетворив деякі </a:t>
            </a:r>
            <a:r>
              <a:rPr lang="uk-UA" dirty="0" err="1"/>
              <a:t>найважливі</a:t>
            </a:r>
            <a:r>
              <a:rPr lang="uk-UA" dirty="0"/>
              <a:t> риси </a:t>
            </a:r>
            <a:r>
              <a:rPr lang="uk-UA" dirty="0" err="1"/>
              <a:t>украінського</a:t>
            </a:r>
            <a:r>
              <a:rPr lang="uk-UA" dirty="0"/>
              <a:t> народного багатоголосся.</a:t>
            </a:r>
          </a:p>
          <a:p>
            <a:r>
              <a:rPr lang="uk-UA" dirty="0"/>
              <a:t>Одразу ж за Миколою Лисенком почали «європеїзувати» український народний мелос й інші композитори. Тому недивно, що ми, кобзарі сьогоденні, зі </a:t>
            </a:r>
            <a:r>
              <a:rPr lang="uk-UA" dirty="0" err="1"/>
              <a:t>средньою</a:t>
            </a:r>
            <a:r>
              <a:rPr lang="uk-UA" dirty="0"/>
              <a:t> та вищою музичною освітою, чуємо та вміємо </a:t>
            </a:r>
            <a:r>
              <a:rPr lang="uk-UA" dirty="0" err="1"/>
              <a:t>зітворювати</a:t>
            </a:r>
            <a:r>
              <a:rPr lang="uk-UA" dirty="0"/>
              <a:t> від наших предків, лише тони та </a:t>
            </a:r>
            <a:r>
              <a:rPr lang="uk-UA" dirty="0" err="1"/>
              <a:t>полутони</a:t>
            </a:r>
            <a:r>
              <a:rPr lang="uk-UA" dirty="0"/>
              <a:t>. Кобзарі часів Лисенка й </a:t>
            </a:r>
            <a:r>
              <a:rPr lang="uk-UA" dirty="0" err="1"/>
              <a:t>Хоткевича</a:t>
            </a:r>
            <a:r>
              <a:rPr lang="uk-UA" dirty="0"/>
              <a:t>, сліпі, принижені, неграмотні, </a:t>
            </a:r>
            <a:r>
              <a:rPr lang="uk-UA" dirty="0" err="1"/>
              <a:t>мастерські</a:t>
            </a:r>
            <a:r>
              <a:rPr lang="uk-UA" dirty="0"/>
              <a:t> співали, додаючи жалібності своїм думам, четверті, восьмі, а то й </a:t>
            </a:r>
            <a:r>
              <a:rPr lang="uk-UA" dirty="0" err="1"/>
              <a:t>шістнадцаті</a:t>
            </a:r>
            <a:r>
              <a:rPr lang="uk-UA" dirty="0"/>
              <a:t> тони, і таким образом їх звукова палітра була </a:t>
            </a:r>
            <a:r>
              <a:rPr lang="uk-UA" dirty="0" err="1"/>
              <a:t>багатче</a:t>
            </a:r>
            <a:r>
              <a:rPr lang="uk-UA" dirty="0"/>
              <a:t> та </a:t>
            </a:r>
            <a:r>
              <a:rPr lang="uk-UA" dirty="0" err="1"/>
              <a:t>різноманітней</a:t>
            </a:r>
            <a:r>
              <a:rPr lang="uk-UA" dirty="0"/>
              <a:t> нашої...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054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Поряд</a:t>
            </a:r>
            <a:r>
              <a:rPr lang="ru-RU" dirty="0"/>
              <a:t> з Лисенком на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його </a:t>
            </a:r>
            <a:r>
              <a:rPr lang="ru-RU" dirty="0" err="1"/>
              <a:t>сучасники</a:t>
            </a:r>
            <a:r>
              <a:rPr lang="ru-RU" dirty="0"/>
              <a:t> -- </a:t>
            </a:r>
            <a:r>
              <a:rPr lang="ru-RU" dirty="0" err="1"/>
              <a:t>згаданий</a:t>
            </a:r>
            <a:r>
              <a:rPr lang="ru-RU" dirty="0"/>
              <a:t> уже П. </a:t>
            </a:r>
            <a:r>
              <a:rPr lang="ru-RU" dirty="0" err="1"/>
              <a:t>Сокальський</a:t>
            </a:r>
            <a:r>
              <a:rPr lang="ru-RU" dirty="0"/>
              <a:t>, І. </a:t>
            </a:r>
            <a:r>
              <a:rPr lang="ru-RU" dirty="0" err="1"/>
              <a:t>Лаврівський</a:t>
            </a:r>
            <a:r>
              <a:rPr lang="ru-RU" dirty="0"/>
              <a:t>, М. </a:t>
            </a:r>
            <a:r>
              <a:rPr lang="ru-RU" dirty="0" err="1"/>
              <a:t>Калачевський</a:t>
            </a:r>
            <a:r>
              <a:rPr lang="ru-RU" dirty="0"/>
              <a:t>, А. </a:t>
            </a:r>
            <a:r>
              <a:rPr lang="ru-RU" dirty="0" err="1"/>
              <a:t>Вахнянин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 </a:t>
            </a:r>
            <a:r>
              <a:rPr lang="ru-RU" dirty="0" err="1"/>
              <a:t>Кожний</a:t>
            </a:r>
            <a:r>
              <a:rPr lang="ru-RU" dirty="0"/>
              <a:t> з них </a:t>
            </a:r>
            <a:r>
              <a:rPr lang="ru-RU" dirty="0" err="1"/>
              <a:t>прагне</a:t>
            </a:r>
            <a:r>
              <a:rPr lang="ru-RU" dirty="0"/>
              <a:t> до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композицій</a:t>
            </a:r>
            <a:r>
              <a:rPr lang="ru-RU" dirty="0"/>
              <a:t> </a:t>
            </a:r>
            <a:r>
              <a:rPr lang="ru-RU" dirty="0" err="1"/>
              <a:t>Справжньою</a:t>
            </a:r>
            <a:r>
              <a:rPr lang="ru-RU" dirty="0"/>
              <a:t> </a:t>
            </a:r>
            <a:r>
              <a:rPr lang="ru-RU" dirty="0" err="1"/>
              <a:t>перлиною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стала </a:t>
            </a:r>
            <a:r>
              <a:rPr lang="ru-RU" dirty="0" err="1"/>
              <a:t>музика</a:t>
            </a:r>
            <a:r>
              <a:rPr lang="ru-RU" dirty="0"/>
              <a:t> до </a:t>
            </a:r>
            <a:r>
              <a:rPr lang="ru-RU" dirty="0" err="1"/>
              <a:t>театральної</a:t>
            </a:r>
            <a:r>
              <a:rPr lang="ru-RU" dirty="0"/>
              <a:t> </a:t>
            </a:r>
            <a:r>
              <a:rPr lang="ru-RU" dirty="0" err="1"/>
              <a:t>вистави</a:t>
            </a:r>
            <a:r>
              <a:rPr lang="ru-RU" dirty="0"/>
              <a:t> «Назар </a:t>
            </a:r>
            <a:r>
              <a:rPr lang="ru-RU" dirty="0" err="1"/>
              <a:t>Стодоля</a:t>
            </a:r>
            <a:r>
              <a:rPr lang="ru-RU" dirty="0"/>
              <a:t>» Т </a:t>
            </a:r>
            <a:r>
              <a:rPr lang="ru-RU" dirty="0" err="1"/>
              <a:t>Шевченка</a:t>
            </a:r>
            <a:r>
              <a:rPr lang="ru-RU" dirty="0"/>
              <a:t> -- «</a:t>
            </a:r>
            <a:r>
              <a:rPr lang="ru-RU" dirty="0" err="1"/>
              <a:t>Вечорниці</a:t>
            </a:r>
            <a:r>
              <a:rPr lang="ru-RU" dirty="0"/>
              <a:t>», </a:t>
            </a:r>
            <a:r>
              <a:rPr lang="ru-RU" dirty="0" err="1"/>
              <a:t>її</a:t>
            </a:r>
            <a:r>
              <a:rPr lang="ru-RU" dirty="0"/>
              <a:t> автор -- Петро </a:t>
            </a:r>
            <a:r>
              <a:rPr lang="ru-RU" dirty="0" err="1"/>
              <a:t>Іванович</a:t>
            </a:r>
            <a:r>
              <a:rPr lang="ru-RU" dirty="0"/>
              <a:t> </a:t>
            </a:r>
            <a:r>
              <a:rPr lang="ru-RU" dirty="0" err="1"/>
              <a:t>Ніщинський</a:t>
            </a:r>
            <a:r>
              <a:rPr lang="ru-RU" dirty="0"/>
              <a:t> (1832--1896).</a:t>
            </a:r>
          </a:p>
          <a:p>
            <a:r>
              <a:rPr lang="ru-RU" dirty="0" err="1"/>
              <a:t>Наприкінці</a:t>
            </a:r>
            <a:r>
              <a:rPr lang="ru-RU" dirty="0"/>
              <a:t> XIX ст. </a:t>
            </a:r>
            <a:r>
              <a:rPr lang="ru-RU" dirty="0" err="1"/>
              <a:t>з'являються</a:t>
            </a:r>
            <a:r>
              <a:rPr lang="ru-RU" dirty="0"/>
              <a:t> твори О. </a:t>
            </a:r>
            <a:r>
              <a:rPr lang="ru-RU" dirty="0" err="1"/>
              <a:t>Нижанківського</a:t>
            </a:r>
            <a:r>
              <a:rPr lang="ru-RU" dirty="0"/>
              <a:t>, В. </a:t>
            </a:r>
            <a:r>
              <a:rPr lang="ru-RU" dirty="0" err="1"/>
              <a:t>Сокальського</a:t>
            </a:r>
            <a:r>
              <a:rPr lang="ru-RU" dirty="0"/>
              <a:t>, М. </a:t>
            </a:r>
            <a:r>
              <a:rPr lang="ru-RU" dirty="0" err="1"/>
              <a:t>Матюка</a:t>
            </a:r>
            <a:r>
              <a:rPr lang="ru-RU" dirty="0"/>
              <a:t>, М. </a:t>
            </a:r>
            <a:r>
              <a:rPr lang="ru-RU" dirty="0" err="1"/>
              <a:t>Аркаса</a:t>
            </a:r>
            <a:r>
              <a:rPr lang="ru-RU" dirty="0"/>
              <a:t> і Д. </a:t>
            </a:r>
            <a:r>
              <a:rPr lang="ru-RU" dirty="0" err="1"/>
              <a:t>Січинського</a:t>
            </a:r>
            <a:r>
              <a:rPr lang="ru-RU" dirty="0"/>
              <a:t>. А </a:t>
            </a:r>
            <a:r>
              <a:rPr lang="ru-RU" dirty="0" err="1"/>
              <a:t>вже</a:t>
            </a:r>
            <a:r>
              <a:rPr lang="ru-RU" dirty="0"/>
              <a:t> на початку XX ст. Лисенко </a:t>
            </a:r>
            <a:r>
              <a:rPr lang="ru-RU" dirty="0" err="1"/>
              <a:t>щиро</a:t>
            </a:r>
            <a:r>
              <a:rPr lang="ru-RU" dirty="0"/>
              <a:t> </a:t>
            </a:r>
            <a:r>
              <a:rPr lang="ru-RU" dirty="0" err="1"/>
              <a:t>вітає</a:t>
            </a:r>
            <a:r>
              <a:rPr lang="ru-RU" dirty="0"/>
              <a:t>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когорти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композиторів</a:t>
            </a:r>
            <a:r>
              <a:rPr lang="ru-RU" dirty="0"/>
              <a:t> -- К. Стеценка, Я. </a:t>
            </a:r>
            <a:r>
              <a:rPr lang="ru-RU" dirty="0" err="1"/>
              <a:t>Степового</a:t>
            </a:r>
            <a:r>
              <a:rPr lang="ru-RU" dirty="0"/>
              <a:t>, М. Леонтовича, С. Людкевича.</a:t>
            </a:r>
          </a:p>
          <a:p>
            <a:r>
              <a:rPr lang="ru-RU" dirty="0" err="1"/>
              <a:t>Напротязі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XIX </a:t>
            </a:r>
            <a:r>
              <a:rPr lang="ru-RU" dirty="0" err="1"/>
              <a:t>століття</a:t>
            </a:r>
            <a:r>
              <a:rPr lang="ru-RU" dirty="0"/>
              <a:t> в </a:t>
            </a:r>
            <a:r>
              <a:rPr lang="ru-RU" dirty="0" err="1"/>
              <a:t>музично</a:t>
            </a:r>
            <a:r>
              <a:rPr lang="ru-RU" dirty="0"/>
              <a:t>-театральному </a:t>
            </a:r>
            <a:r>
              <a:rPr lang="ru-RU" dirty="0" err="1"/>
              <a:t>житті</a:t>
            </a:r>
            <a:r>
              <a:rPr lang="ru-RU" dirty="0"/>
              <a:t> України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докорінні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На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кріпостним</a:t>
            </a:r>
            <a:r>
              <a:rPr lang="ru-RU" dirty="0"/>
              <a:t> театрам </a:t>
            </a:r>
            <a:r>
              <a:rPr lang="ru-RU" dirty="0" err="1"/>
              <a:t>приходять</a:t>
            </a:r>
            <a:r>
              <a:rPr lang="ru-RU" dirty="0"/>
              <a:t> </a:t>
            </a:r>
            <a:r>
              <a:rPr lang="ru-RU" dirty="0" err="1"/>
              <a:t>театри</a:t>
            </a:r>
            <a:r>
              <a:rPr lang="ru-RU" dirty="0"/>
              <a:t> «вольные»,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приймають</a:t>
            </a:r>
            <a:r>
              <a:rPr lang="ru-RU" dirty="0"/>
              <a:t> участь й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кріпостні</a:t>
            </a:r>
            <a:r>
              <a:rPr lang="ru-RU" dirty="0"/>
              <a:t> </a:t>
            </a:r>
            <a:r>
              <a:rPr lang="ru-RU" dirty="0" err="1"/>
              <a:t>актори</a:t>
            </a:r>
            <a:r>
              <a:rPr lang="ru-RU" dirty="0"/>
              <a:t>.</a:t>
            </a:r>
          </a:p>
          <a:p>
            <a:r>
              <a:rPr lang="ru-RU" dirty="0" err="1"/>
              <a:t>Перші</a:t>
            </a:r>
            <a:r>
              <a:rPr lang="ru-RU" dirty="0"/>
              <a:t> «вольные» </a:t>
            </a:r>
            <a:r>
              <a:rPr lang="ru-RU" dirty="0" err="1"/>
              <a:t>труппи</a:t>
            </a:r>
            <a:r>
              <a:rPr lang="ru-RU" dirty="0"/>
              <a:t>, как правило, </a:t>
            </a:r>
            <a:r>
              <a:rPr lang="ru-RU" dirty="0" err="1"/>
              <a:t>мндрували</a:t>
            </a:r>
            <a:r>
              <a:rPr lang="ru-RU" dirty="0"/>
              <a:t> з </a:t>
            </a:r>
            <a:r>
              <a:rPr lang="ru-RU" dirty="0" err="1"/>
              <a:t>міста</a:t>
            </a:r>
            <a:r>
              <a:rPr lang="ru-RU" dirty="0"/>
              <a:t> в </a:t>
            </a:r>
            <a:r>
              <a:rPr lang="ru-RU" dirty="0" err="1"/>
              <a:t>місто</a:t>
            </a:r>
            <a:r>
              <a:rPr lang="ru-RU" dirty="0"/>
              <a:t> по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. У репертуар «вольных» </a:t>
            </a:r>
            <a:r>
              <a:rPr lang="ru-RU" dirty="0" err="1"/>
              <a:t>театрів</a:t>
            </a:r>
            <a:r>
              <a:rPr lang="ru-RU" dirty="0"/>
              <a:t> входили </a:t>
            </a:r>
            <a:r>
              <a:rPr lang="ru-RU" dirty="0" err="1"/>
              <a:t>драматичні</a:t>
            </a:r>
            <a:r>
              <a:rPr lang="ru-RU" dirty="0"/>
              <a:t> </a:t>
            </a:r>
            <a:r>
              <a:rPr lang="ru-RU" dirty="0" err="1"/>
              <a:t>п'єси</a:t>
            </a:r>
            <a:r>
              <a:rPr lang="ru-RU" dirty="0"/>
              <a:t>, опери та </a:t>
            </a:r>
            <a:r>
              <a:rPr lang="ru-RU" dirty="0" err="1"/>
              <a:t>балети</a:t>
            </a:r>
            <a:r>
              <a:rPr lang="ru-RU" dirty="0"/>
              <a:t>. </a:t>
            </a:r>
            <a:r>
              <a:rPr lang="ru-RU" dirty="0" err="1"/>
              <a:t>Розподулі</a:t>
            </a:r>
            <a:r>
              <a:rPr lang="ru-RU" dirty="0"/>
              <a:t> на </a:t>
            </a:r>
            <a:r>
              <a:rPr lang="ru-RU" dirty="0" err="1"/>
              <a:t>оперні</a:t>
            </a:r>
            <a:r>
              <a:rPr lang="ru-RU" dirty="0"/>
              <a:t> та </a:t>
            </a:r>
            <a:r>
              <a:rPr lang="ru-RU" dirty="0" err="1"/>
              <a:t>драматичні</a:t>
            </a:r>
            <a:r>
              <a:rPr lang="ru-RU" dirty="0"/>
              <a:t> </a:t>
            </a:r>
            <a:r>
              <a:rPr lang="ru-RU" dirty="0" err="1"/>
              <a:t>труппи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існувало</a:t>
            </a:r>
            <a:r>
              <a:rPr lang="ru-RU" dirty="0"/>
              <a:t>.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актори</a:t>
            </a:r>
            <a:r>
              <a:rPr lang="ru-RU" dirty="0"/>
              <a:t> брали участь й в </a:t>
            </a:r>
            <a:r>
              <a:rPr lang="ru-RU" dirty="0" err="1"/>
              <a:t>оперних</a:t>
            </a:r>
            <a:r>
              <a:rPr lang="ru-RU" dirty="0"/>
              <a:t> й в </a:t>
            </a:r>
            <a:r>
              <a:rPr lang="ru-RU" dirty="0" err="1"/>
              <a:t>драматичних</a:t>
            </a:r>
            <a:r>
              <a:rPr lang="ru-RU" dirty="0"/>
              <a:t> </a:t>
            </a:r>
            <a:r>
              <a:rPr lang="ru-RU" dirty="0" err="1"/>
              <a:t>виставах</a:t>
            </a:r>
            <a:r>
              <a:rPr lang="ru-RU" dirty="0"/>
              <a:t>. На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традиція</a:t>
            </a:r>
            <a:r>
              <a:rPr lang="ru-RU" dirty="0"/>
              <a:t> </a:t>
            </a:r>
            <a:r>
              <a:rPr lang="ru-RU" dirty="0" err="1"/>
              <a:t>зберіглася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театрів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XIX </a:t>
            </a:r>
            <a:r>
              <a:rPr lang="ru-RU" dirty="0" err="1"/>
              <a:t>століття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0308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104</TotalTime>
  <Words>1666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Soho</vt:lpstr>
      <vt:lpstr>Музична культура XIX ст.   МИКОЛА  Лисенко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Диана</dc:creator>
  <cp:lastModifiedBy>Диана</cp:lastModifiedBy>
  <cp:revision>8</cp:revision>
  <dcterms:created xsi:type="dcterms:W3CDTF">2014-05-26T15:19:09Z</dcterms:created>
  <dcterms:modified xsi:type="dcterms:W3CDTF">2014-05-26T17:03:33Z</dcterms:modified>
</cp:coreProperties>
</file>